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4"/>
    <p:sldMasterId id="2147483694" r:id="rId5"/>
  </p:sldMasterIdLst>
  <p:notesMasterIdLst>
    <p:notesMasterId r:id="rId25"/>
  </p:notesMasterIdLst>
  <p:handoutMasterIdLst>
    <p:handoutMasterId r:id="rId26"/>
  </p:handoutMasterIdLst>
  <p:sldIdLst>
    <p:sldId id="310" r:id="rId6"/>
    <p:sldId id="326" r:id="rId7"/>
    <p:sldId id="316" r:id="rId8"/>
    <p:sldId id="317" r:id="rId9"/>
    <p:sldId id="258" r:id="rId10"/>
    <p:sldId id="318" r:id="rId11"/>
    <p:sldId id="319" r:id="rId12"/>
    <p:sldId id="320" r:id="rId13"/>
    <p:sldId id="321" r:id="rId14"/>
    <p:sldId id="322" r:id="rId15"/>
    <p:sldId id="323" r:id="rId16"/>
    <p:sldId id="324" r:id="rId17"/>
    <p:sldId id="329" r:id="rId18"/>
    <p:sldId id="330" r:id="rId19"/>
    <p:sldId id="331" r:id="rId20"/>
    <p:sldId id="280" r:id="rId21"/>
    <p:sldId id="332" r:id="rId22"/>
    <p:sldId id="327" r:id="rId23"/>
    <p:sldId id="32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812" autoAdjust="0"/>
    <p:restoredTop sz="86445" autoAdjust="0"/>
  </p:normalViewPr>
  <p:slideViewPr>
    <p:cSldViewPr snapToGrid="0">
      <p:cViewPr varScale="1">
        <p:scale>
          <a:sx n="89" d="100"/>
          <a:sy n="89" d="100"/>
        </p:scale>
        <p:origin x="184" y="5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4632" y="10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hyperlink" Target="https://www.lsuhsc.edu/library/databases/wos.aspx" TargetMode="External"/><Relationship Id="rId2" Type="http://schemas.openxmlformats.org/officeDocument/2006/relationships/hyperlink" Target="https://www.lsuhsc.edu/library/databases/scopus.aspx" TargetMode="External"/><Relationship Id="rId1" Type="http://schemas.openxmlformats.org/officeDocument/2006/relationships/hyperlink" Target="https://scholar.google.com/" TargetMode="External"/><Relationship Id="rId5" Type="http://schemas.openxmlformats.org/officeDocument/2006/relationships/hyperlink" Target="https://www.researchgate.net/" TargetMode="External"/><Relationship Id="rId4" Type="http://schemas.openxmlformats.org/officeDocument/2006/relationships/hyperlink" Target="https://openalex.org/"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hyperlink" Target="https://www.lsuhsc.edu/library/databases/wos.aspx" TargetMode="External"/><Relationship Id="rId2" Type="http://schemas.openxmlformats.org/officeDocument/2006/relationships/hyperlink" Target="https://www.lsuhsc.edu/library/databases/scopus.aspx" TargetMode="External"/><Relationship Id="rId1" Type="http://schemas.openxmlformats.org/officeDocument/2006/relationships/hyperlink" Target="https://scholar.google.com/" TargetMode="External"/><Relationship Id="rId5" Type="http://schemas.openxmlformats.org/officeDocument/2006/relationships/hyperlink" Target="https://www.researchgate.net/" TargetMode="External"/><Relationship Id="rId4" Type="http://schemas.openxmlformats.org/officeDocument/2006/relationships/hyperlink" Target="https://openalex.org/"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3BF9E6-B758-41DA-A7AB-7D0F47085B18}"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3D8D67B0-9725-499B-96EA-93A3AD91CB30}">
      <dgm:prSet custT="1"/>
      <dgm:spPr/>
      <dgm:t>
        <a:bodyPr/>
        <a:lstStyle/>
        <a:p>
          <a:r>
            <a:rPr lang="en-US" sz="2000" b="0" i="0" dirty="0"/>
            <a:t>A measure of scholarly impact</a:t>
          </a:r>
        </a:p>
        <a:p>
          <a:r>
            <a:rPr lang="en-US" sz="2000" b="0" i="0" dirty="0"/>
            <a:t>Attempts to quantify the significance of a researcher’s work</a:t>
          </a:r>
          <a:endParaRPr lang="en-US" sz="2000" dirty="0"/>
        </a:p>
      </dgm:t>
    </dgm:pt>
    <dgm:pt modelId="{A0AD2BED-E196-4DA7-970A-A0A5355129E2}" type="parTrans" cxnId="{5EE42B0D-6616-4158-B35E-651E92F349AE}">
      <dgm:prSet/>
      <dgm:spPr/>
      <dgm:t>
        <a:bodyPr/>
        <a:lstStyle/>
        <a:p>
          <a:endParaRPr lang="en-US" sz="1600"/>
        </a:p>
      </dgm:t>
    </dgm:pt>
    <dgm:pt modelId="{87B8DDED-527F-4954-ABFD-5E2A9D46A208}" type="sibTrans" cxnId="{5EE42B0D-6616-4158-B35E-651E92F349AE}">
      <dgm:prSet/>
      <dgm:spPr/>
      <dgm:t>
        <a:bodyPr/>
        <a:lstStyle/>
        <a:p>
          <a:endParaRPr lang="en-US" sz="1600"/>
        </a:p>
      </dgm:t>
    </dgm:pt>
    <dgm:pt modelId="{AD0F96B2-C8F1-41DB-A4E8-D82AD20505E3}">
      <dgm:prSet custT="1"/>
      <dgm:spPr/>
      <dgm:t>
        <a:bodyPr/>
        <a:lstStyle/>
        <a:p>
          <a:r>
            <a:rPr lang="en-US" sz="2000" b="0" i="0" dirty="0"/>
            <a:t>Combines assessment of both Quantity (Numbe</a:t>
          </a:r>
          <a:r>
            <a:rPr lang="en-US" sz="2000" b="0" dirty="0"/>
            <a:t>r of publications) and the Quality (Number of citations of those publications) </a:t>
          </a:r>
          <a:endParaRPr lang="en-US" sz="2000" dirty="0"/>
        </a:p>
      </dgm:t>
    </dgm:pt>
    <dgm:pt modelId="{A644D56E-6855-4B7F-81AB-C37476BD7B91}" type="parTrans" cxnId="{E0940901-E534-46EA-A57C-364BB1AF1185}">
      <dgm:prSet/>
      <dgm:spPr/>
      <dgm:t>
        <a:bodyPr/>
        <a:lstStyle/>
        <a:p>
          <a:endParaRPr lang="en-US" sz="1600"/>
        </a:p>
      </dgm:t>
    </dgm:pt>
    <dgm:pt modelId="{9A270FA2-F345-4E6A-BA88-46781A511626}" type="sibTrans" cxnId="{E0940901-E534-46EA-A57C-364BB1AF1185}">
      <dgm:prSet/>
      <dgm:spPr/>
      <dgm:t>
        <a:bodyPr/>
        <a:lstStyle/>
        <a:p>
          <a:endParaRPr lang="en-US" sz="1600"/>
        </a:p>
      </dgm:t>
    </dgm:pt>
    <dgm:pt modelId="{AA5EBF7D-3713-43B3-8042-87DEFBA07118}">
      <dgm:prSet custT="1"/>
      <dgm:spPr/>
      <dgm:t>
        <a:bodyPr/>
        <a:lstStyle/>
        <a:p>
          <a:r>
            <a:rPr lang="en-US" sz="2000" b="0" dirty="0"/>
            <a:t>Used as a tool for evaluating researchers, departments, institutions</a:t>
          </a:r>
          <a:endParaRPr lang="en-US" sz="2000" dirty="0"/>
        </a:p>
      </dgm:t>
    </dgm:pt>
    <dgm:pt modelId="{4FEF1D27-36BC-4F72-A28D-A5ABE5BFC6A8}" type="parTrans" cxnId="{1F4A26C0-F684-42AF-AF33-B0A7772AEFC5}">
      <dgm:prSet/>
      <dgm:spPr/>
      <dgm:t>
        <a:bodyPr/>
        <a:lstStyle/>
        <a:p>
          <a:endParaRPr lang="en-US" sz="1600"/>
        </a:p>
      </dgm:t>
    </dgm:pt>
    <dgm:pt modelId="{98DB03BF-0A86-4B6F-850E-B1D92ED62564}" type="sibTrans" cxnId="{1F4A26C0-F684-42AF-AF33-B0A7772AEFC5}">
      <dgm:prSet/>
      <dgm:spPr/>
      <dgm:t>
        <a:bodyPr/>
        <a:lstStyle/>
        <a:p>
          <a:endParaRPr lang="en-US" sz="1600"/>
        </a:p>
      </dgm:t>
    </dgm:pt>
    <dgm:pt modelId="{481C0404-48DD-4532-BB9D-AEBDF8BF15BA}">
      <dgm:prSet custT="1"/>
      <dgm:spPr/>
      <dgm:t>
        <a:bodyPr/>
        <a:lstStyle/>
        <a:p>
          <a:r>
            <a:rPr lang="en-US" sz="2000" b="0" dirty="0"/>
            <a:t>Calculated in various databases</a:t>
          </a:r>
        </a:p>
        <a:p>
          <a:r>
            <a:rPr lang="en-US" sz="2000" dirty="0"/>
            <a:t>Results vary in each database</a:t>
          </a:r>
        </a:p>
        <a:p>
          <a:r>
            <a:rPr lang="en-US" sz="2000" dirty="0"/>
            <a:t>Has limitations</a:t>
          </a:r>
        </a:p>
      </dgm:t>
    </dgm:pt>
    <dgm:pt modelId="{D54ADF2F-6511-41D2-87D9-F581C15BD347}" type="parTrans" cxnId="{5CC969A3-9B55-4852-89C8-7CB18544E105}">
      <dgm:prSet/>
      <dgm:spPr/>
      <dgm:t>
        <a:bodyPr/>
        <a:lstStyle/>
        <a:p>
          <a:endParaRPr lang="en-US" sz="1600"/>
        </a:p>
      </dgm:t>
    </dgm:pt>
    <dgm:pt modelId="{790F43EF-8952-497D-9851-9305BE44F5DD}" type="sibTrans" cxnId="{5CC969A3-9B55-4852-89C8-7CB18544E105}">
      <dgm:prSet/>
      <dgm:spPr/>
      <dgm:t>
        <a:bodyPr/>
        <a:lstStyle/>
        <a:p>
          <a:endParaRPr lang="en-US" sz="1600"/>
        </a:p>
      </dgm:t>
    </dgm:pt>
    <dgm:pt modelId="{21B96D0C-4A34-4892-86C6-4A87247AF7E7}" type="pres">
      <dgm:prSet presAssocID="{F53BF9E6-B758-41DA-A7AB-7D0F47085B18}" presName="vert0" presStyleCnt="0">
        <dgm:presLayoutVars>
          <dgm:dir/>
          <dgm:animOne val="branch"/>
          <dgm:animLvl val="lvl"/>
        </dgm:presLayoutVars>
      </dgm:prSet>
      <dgm:spPr/>
    </dgm:pt>
    <dgm:pt modelId="{9B931E2B-A9A2-4613-AA51-FAD700FBA20A}" type="pres">
      <dgm:prSet presAssocID="{3D8D67B0-9725-499B-96EA-93A3AD91CB30}" presName="thickLine" presStyleLbl="alignNode1" presStyleIdx="0" presStyleCnt="4"/>
      <dgm:spPr/>
    </dgm:pt>
    <dgm:pt modelId="{B1C16D35-6EA2-4B4C-B94D-C5233BDF5298}" type="pres">
      <dgm:prSet presAssocID="{3D8D67B0-9725-499B-96EA-93A3AD91CB30}" presName="horz1" presStyleCnt="0"/>
      <dgm:spPr/>
    </dgm:pt>
    <dgm:pt modelId="{E3FADD75-B3C0-4630-AAA1-7D5C62048C15}" type="pres">
      <dgm:prSet presAssocID="{3D8D67B0-9725-499B-96EA-93A3AD91CB30}" presName="tx1" presStyleLbl="revTx" presStyleIdx="0" presStyleCnt="4"/>
      <dgm:spPr/>
    </dgm:pt>
    <dgm:pt modelId="{F7142F58-59D6-4E66-8F35-88045A7D4542}" type="pres">
      <dgm:prSet presAssocID="{3D8D67B0-9725-499B-96EA-93A3AD91CB30}" presName="vert1" presStyleCnt="0"/>
      <dgm:spPr/>
    </dgm:pt>
    <dgm:pt modelId="{02BCD06B-7404-4EF1-AB2F-E29376759CE2}" type="pres">
      <dgm:prSet presAssocID="{AD0F96B2-C8F1-41DB-A4E8-D82AD20505E3}" presName="thickLine" presStyleLbl="alignNode1" presStyleIdx="1" presStyleCnt="4"/>
      <dgm:spPr/>
    </dgm:pt>
    <dgm:pt modelId="{30D133B0-827F-44D3-A5CC-6C37EABD4FB0}" type="pres">
      <dgm:prSet presAssocID="{AD0F96B2-C8F1-41DB-A4E8-D82AD20505E3}" presName="horz1" presStyleCnt="0"/>
      <dgm:spPr/>
    </dgm:pt>
    <dgm:pt modelId="{43E8B5B5-0D69-4DE9-9BA1-615E6CE5AEA6}" type="pres">
      <dgm:prSet presAssocID="{AD0F96B2-C8F1-41DB-A4E8-D82AD20505E3}" presName="tx1" presStyleLbl="revTx" presStyleIdx="1" presStyleCnt="4"/>
      <dgm:spPr/>
    </dgm:pt>
    <dgm:pt modelId="{03BBA68D-C2AE-4BD6-B9D0-216083046898}" type="pres">
      <dgm:prSet presAssocID="{AD0F96B2-C8F1-41DB-A4E8-D82AD20505E3}" presName="vert1" presStyleCnt="0"/>
      <dgm:spPr/>
    </dgm:pt>
    <dgm:pt modelId="{DB1BD3D9-DA5B-4A77-9CAF-77A6751AFAFA}" type="pres">
      <dgm:prSet presAssocID="{AA5EBF7D-3713-43B3-8042-87DEFBA07118}" presName="thickLine" presStyleLbl="alignNode1" presStyleIdx="2" presStyleCnt="4"/>
      <dgm:spPr/>
    </dgm:pt>
    <dgm:pt modelId="{1E051441-E4D0-4902-9ED4-7D5DEDA18FF7}" type="pres">
      <dgm:prSet presAssocID="{AA5EBF7D-3713-43B3-8042-87DEFBA07118}" presName="horz1" presStyleCnt="0"/>
      <dgm:spPr/>
    </dgm:pt>
    <dgm:pt modelId="{9F3A7A27-E3C3-441A-9EAC-767712B312D0}" type="pres">
      <dgm:prSet presAssocID="{AA5EBF7D-3713-43B3-8042-87DEFBA07118}" presName="tx1" presStyleLbl="revTx" presStyleIdx="2" presStyleCnt="4"/>
      <dgm:spPr/>
    </dgm:pt>
    <dgm:pt modelId="{9EBCF3D8-0E64-4E03-B3E8-4E2032897628}" type="pres">
      <dgm:prSet presAssocID="{AA5EBF7D-3713-43B3-8042-87DEFBA07118}" presName="vert1" presStyleCnt="0"/>
      <dgm:spPr/>
    </dgm:pt>
    <dgm:pt modelId="{0A5DBC43-10AA-4F38-B8A3-1C74E282DC61}" type="pres">
      <dgm:prSet presAssocID="{481C0404-48DD-4532-BB9D-AEBDF8BF15BA}" presName="thickLine" presStyleLbl="alignNode1" presStyleIdx="3" presStyleCnt="4"/>
      <dgm:spPr/>
    </dgm:pt>
    <dgm:pt modelId="{E274991A-AEDE-4ACD-BE58-088DE628146E}" type="pres">
      <dgm:prSet presAssocID="{481C0404-48DD-4532-BB9D-AEBDF8BF15BA}" presName="horz1" presStyleCnt="0"/>
      <dgm:spPr/>
    </dgm:pt>
    <dgm:pt modelId="{6E234B96-6768-483F-AA9D-88B565132538}" type="pres">
      <dgm:prSet presAssocID="{481C0404-48DD-4532-BB9D-AEBDF8BF15BA}" presName="tx1" presStyleLbl="revTx" presStyleIdx="3" presStyleCnt="4"/>
      <dgm:spPr/>
    </dgm:pt>
    <dgm:pt modelId="{61A0613B-F728-4BA6-9E59-E3F95E9C841F}" type="pres">
      <dgm:prSet presAssocID="{481C0404-48DD-4532-BB9D-AEBDF8BF15BA}" presName="vert1" presStyleCnt="0"/>
      <dgm:spPr/>
    </dgm:pt>
  </dgm:ptLst>
  <dgm:cxnLst>
    <dgm:cxn modelId="{E0940901-E534-46EA-A57C-364BB1AF1185}" srcId="{F53BF9E6-B758-41DA-A7AB-7D0F47085B18}" destId="{AD0F96B2-C8F1-41DB-A4E8-D82AD20505E3}" srcOrd="1" destOrd="0" parTransId="{A644D56E-6855-4B7F-81AB-C37476BD7B91}" sibTransId="{9A270FA2-F345-4E6A-BA88-46781A511626}"/>
    <dgm:cxn modelId="{5EE42B0D-6616-4158-B35E-651E92F349AE}" srcId="{F53BF9E6-B758-41DA-A7AB-7D0F47085B18}" destId="{3D8D67B0-9725-499B-96EA-93A3AD91CB30}" srcOrd="0" destOrd="0" parTransId="{A0AD2BED-E196-4DA7-970A-A0A5355129E2}" sibTransId="{87B8DDED-527F-4954-ABFD-5E2A9D46A208}"/>
    <dgm:cxn modelId="{CF515F5B-8DA1-408E-8280-164A16D5965C}" type="presOf" srcId="{3D8D67B0-9725-499B-96EA-93A3AD91CB30}" destId="{E3FADD75-B3C0-4630-AAA1-7D5C62048C15}" srcOrd="0" destOrd="0" presId="urn:microsoft.com/office/officeart/2008/layout/LinedList"/>
    <dgm:cxn modelId="{BF88A37F-36B4-4E8E-9F7D-A255875AAD8F}" type="presOf" srcId="{AA5EBF7D-3713-43B3-8042-87DEFBA07118}" destId="{9F3A7A27-E3C3-441A-9EAC-767712B312D0}" srcOrd="0" destOrd="0" presId="urn:microsoft.com/office/officeart/2008/layout/LinedList"/>
    <dgm:cxn modelId="{5CC969A3-9B55-4852-89C8-7CB18544E105}" srcId="{F53BF9E6-B758-41DA-A7AB-7D0F47085B18}" destId="{481C0404-48DD-4532-BB9D-AEBDF8BF15BA}" srcOrd="3" destOrd="0" parTransId="{D54ADF2F-6511-41D2-87D9-F581C15BD347}" sibTransId="{790F43EF-8952-497D-9851-9305BE44F5DD}"/>
    <dgm:cxn modelId="{46C451AE-6770-443A-966E-1CC974CB20F1}" type="presOf" srcId="{481C0404-48DD-4532-BB9D-AEBDF8BF15BA}" destId="{6E234B96-6768-483F-AA9D-88B565132538}" srcOrd="0" destOrd="0" presId="urn:microsoft.com/office/officeart/2008/layout/LinedList"/>
    <dgm:cxn modelId="{1F4A26C0-F684-42AF-AF33-B0A7772AEFC5}" srcId="{F53BF9E6-B758-41DA-A7AB-7D0F47085B18}" destId="{AA5EBF7D-3713-43B3-8042-87DEFBA07118}" srcOrd="2" destOrd="0" parTransId="{4FEF1D27-36BC-4F72-A28D-A5ABE5BFC6A8}" sibTransId="{98DB03BF-0A86-4B6F-850E-B1D92ED62564}"/>
    <dgm:cxn modelId="{6F1BB6E0-6546-4869-BF32-6F88A7D558A7}" type="presOf" srcId="{F53BF9E6-B758-41DA-A7AB-7D0F47085B18}" destId="{21B96D0C-4A34-4892-86C6-4A87247AF7E7}" srcOrd="0" destOrd="0" presId="urn:microsoft.com/office/officeart/2008/layout/LinedList"/>
    <dgm:cxn modelId="{3F1424F5-3E2E-4080-99FC-7D2A159B9F33}" type="presOf" srcId="{AD0F96B2-C8F1-41DB-A4E8-D82AD20505E3}" destId="{43E8B5B5-0D69-4DE9-9BA1-615E6CE5AEA6}" srcOrd="0" destOrd="0" presId="urn:microsoft.com/office/officeart/2008/layout/LinedList"/>
    <dgm:cxn modelId="{C2CB9D47-6E91-4589-B72C-D095E28C6006}" type="presParOf" srcId="{21B96D0C-4A34-4892-86C6-4A87247AF7E7}" destId="{9B931E2B-A9A2-4613-AA51-FAD700FBA20A}" srcOrd="0" destOrd="0" presId="urn:microsoft.com/office/officeart/2008/layout/LinedList"/>
    <dgm:cxn modelId="{FF05F951-8A4B-4D25-A291-B4CD270D73E8}" type="presParOf" srcId="{21B96D0C-4A34-4892-86C6-4A87247AF7E7}" destId="{B1C16D35-6EA2-4B4C-B94D-C5233BDF5298}" srcOrd="1" destOrd="0" presId="urn:microsoft.com/office/officeart/2008/layout/LinedList"/>
    <dgm:cxn modelId="{65389603-E7DB-438C-8E7A-2DBB1F29C8D0}" type="presParOf" srcId="{B1C16D35-6EA2-4B4C-B94D-C5233BDF5298}" destId="{E3FADD75-B3C0-4630-AAA1-7D5C62048C15}" srcOrd="0" destOrd="0" presId="urn:microsoft.com/office/officeart/2008/layout/LinedList"/>
    <dgm:cxn modelId="{0EE9F184-C842-4054-8236-495F22DE6F51}" type="presParOf" srcId="{B1C16D35-6EA2-4B4C-B94D-C5233BDF5298}" destId="{F7142F58-59D6-4E66-8F35-88045A7D4542}" srcOrd="1" destOrd="0" presId="urn:microsoft.com/office/officeart/2008/layout/LinedList"/>
    <dgm:cxn modelId="{C7449AFD-F2BB-4989-BDD4-2836D09C10E4}" type="presParOf" srcId="{21B96D0C-4A34-4892-86C6-4A87247AF7E7}" destId="{02BCD06B-7404-4EF1-AB2F-E29376759CE2}" srcOrd="2" destOrd="0" presId="urn:microsoft.com/office/officeart/2008/layout/LinedList"/>
    <dgm:cxn modelId="{68521B68-A71E-49C9-A2FE-2A05EEE561F0}" type="presParOf" srcId="{21B96D0C-4A34-4892-86C6-4A87247AF7E7}" destId="{30D133B0-827F-44D3-A5CC-6C37EABD4FB0}" srcOrd="3" destOrd="0" presId="urn:microsoft.com/office/officeart/2008/layout/LinedList"/>
    <dgm:cxn modelId="{943E06C6-C8A7-4DF9-A546-7A6C1AA61279}" type="presParOf" srcId="{30D133B0-827F-44D3-A5CC-6C37EABD4FB0}" destId="{43E8B5B5-0D69-4DE9-9BA1-615E6CE5AEA6}" srcOrd="0" destOrd="0" presId="urn:microsoft.com/office/officeart/2008/layout/LinedList"/>
    <dgm:cxn modelId="{17A4AF57-1355-4181-98A8-B0BE2EC7F861}" type="presParOf" srcId="{30D133B0-827F-44D3-A5CC-6C37EABD4FB0}" destId="{03BBA68D-C2AE-4BD6-B9D0-216083046898}" srcOrd="1" destOrd="0" presId="urn:microsoft.com/office/officeart/2008/layout/LinedList"/>
    <dgm:cxn modelId="{37F439B5-7D73-4B96-9141-3BF7F2D3039D}" type="presParOf" srcId="{21B96D0C-4A34-4892-86C6-4A87247AF7E7}" destId="{DB1BD3D9-DA5B-4A77-9CAF-77A6751AFAFA}" srcOrd="4" destOrd="0" presId="urn:microsoft.com/office/officeart/2008/layout/LinedList"/>
    <dgm:cxn modelId="{2274FDC6-AD20-4A63-8F08-23003165610C}" type="presParOf" srcId="{21B96D0C-4A34-4892-86C6-4A87247AF7E7}" destId="{1E051441-E4D0-4902-9ED4-7D5DEDA18FF7}" srcOrd="5" destOrd="0" presId="urn:microsoft.com/office/officeart/2008/layout/LinedList"/>
    <dgm:cxn modelId="{39FF1059-83E0-48EF-A555-C77F5810DFC9}" type="presParOf" srcId="{1E051441-E4D0-4902-9ED4-7D5DEDA18FF7}" destId="{9F3A7A27-E3C3-441A-9EAC-767712B312D0}" srcOrd="0" destOrd="0" presId="urn:microsoft.com/office/officeart/2008/layout/LinedList"/>
    <dgm:cxn modelId="{83123C75-8113-454A-8BB1-30D7BE68F3E9}" type="presParOf" srcId="{1E051441-E4D0-4902-9ED4-7D5DEDA18FF7}" destId="{9EBCF3D8-0E64-4E03-B3E8-4E2032897628}" srcOrd="1" destOrd="0" presId="urn:microsoft.com/office/officeart/2008/layout/LinedList"/>
    <dgm:cxn modelId="{492308B0-EF48-4142-AC0A-5951FADA0622}" type="presParOf" srcId="{21B96D0C-4A34-4892-86C6-4A87247AF7E7}" destId="{0A5DBC43-10AA-4F38-B8A3-1C74E282DC61}" srcOrd="6" destOrd="0" presId="urn:microsoft.com/office/officeart/2008/layout/LinedList"/>
    <dgm:cxn modelId="{C834E56F-6BCF-4DB3-A93A-639FA347DF29}" type="presParOf" srcId="{21B96D0C-4A34-4892-86C6-4A87247AF7E7}" destId="{E274991A-AEDE-4ACD-BE58-088DE628146E}" srcOrd="7" destOrd="0" presId="urn:microsoft.com/office/officeart/2008/layout/LinedList"/>
    <dgm:cxn modelId="{8FADF5BF-ED76-4CB5-9699-FE67584729C4}" type="presParOf" srcId="{E274991A-AEDE-4ACD-BE58-088DE628146E}" destId="{6E234B96-6768-483F-AA9D-88B565132538}" srcOrd="0" destOrd="0" presId="urn:microsoft.com/office/officeart/2008/layout/LinedList"/>
    <dgm:cxn modelId="{EA380C76-5E1E-4F62-B40E-5B25C1D35818}" type="presParOf" srcId="{E274991A-AEDE-4ACD-BE58-088DE628146E}" destId="{61A0613B-F728-4BA6-9E59-E3F95E9C84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A7D7E6-270A-4F6C-8394-34DEF4F935B3}" type="doc">
      <dgm:prSet loTypeId="urn:microsoft.com/office/officeart/2005/8/layout/vList2" loCatId="list" qsTypeId="urn:microsoft.com/office/officeart/2005/8/quickstyle/simple1#2" qsCatId="simple" csTypeId="urn:microsoft.com/office/officeart/2005/8/colors/colorful5#1" csCatId="colorful" phldr="1"/>
      <dgm:spPr/>
      <dgm:t>
        <a:bodyPr/>
        <a:lstStyle/>
        <a:p>
          <a:endParaRPr lang="en-US"/>
        </a:p>
      </dgm:t>
    </dgm:pt>
    <dgm:pt modelId="{04630BD3-EDED-4D78-A606-AF22BF707061}">
      <dgm:prSet/>
      <dgm:spPr/>
      <dgm:t>
        <a:bodyPr/>
        <a:lstStyle/>
        <a:p>
          <a:r>
            <a:rPr lang="en-US"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Google Scholar</a:t>
          </a:r>
          <a:endParaRPr lang="en-US" dirty="0">
            <a:solidFill>
              <a:schemeClr val="tx1"/>
            </a:solidFill>
          </a:endParaRPr>
        </a:p>
      </dgm:t>
    </dgm:pt>
    <dgm:pt modelId="{01AC6CEF-D960-4C61-8A42-70D290132F7B}" type="parTrans" cxnId="{E564596C-39A1-46CC-B100-970C9DACCD30}">
      <dgm:prSet/>
      <dgm:spPr/>
      <dgm:t>
        <a:bodyPr/>
        <a:lstStyle/>
        <a:p>
          <a:endParaRPr lang="en-US">
            <a:solidFill>
              <a:schemeClr val="tx1"/>
            </a:solidFill>
          </a:endParaRPr>
        </a:p>
      </dgm:t>
    </dgm:pt>
    <dgm:pt modelId="{E9075E26-3121-4D18-B01B-EB6250739B11}" type="sibTrans" cxnId="{E564596C-39A1-46CC-B100-970C9DACCD30}">
      <dgm:prSet/>
      <dgm:spPr/>
      <dgm:t>
        <a:bodyPr/>
        <a:lstStyle/>
        <a:p>
          <a:endParaRPr lang="en-US">
            <a:solidFill>
              <a:schemeClr val="tx1"/>
            </a:solidFill>
          </a:endParaRPr>
        </a:p>
      </dgm:t>
    </dgm:pt>
    <dgm:pt modelId="{BA0A506C-41F5-46CB-87CA-49D300E72F5E}">
      <dgm:prSet/>
      <dgm:spPr/>
      <dgm:t>
        <a:bodyPr/>
        <a:lstStyle/>
        <a:p>
          <a:r>
            <a:rPr lang="en-US" dirty="0">
              <a:solidFill>
                <a:schemeClr val="tx1"/>
              </a:solidFill>
            </a:rPr>
            <a:t>Widely used by authors</a:t>
          </a:r>
        </a:p>
      </dgm:t>
    </dgm:pt>
    <dgm:pt modelId="{35A82B70-2D30-4F59-BC73-E51364A37D76}" type="parTrans" cxnId="{DB067E38-6369-4AFB-AADE-DC769D676F13}">
      <dgm:prSet/>
      <dgm:spPr/>
      <dgm:t>
        <a:bodyPr/>
        <a:lstStyle/>
        <a:p>
          <a:endParaRPr lang="en-US">
            <a:solidFill>
              <a:schemeClr val="tx1"/>
            </a:solidFill>
          </a:endParaRPr>
        </a:p>
      </dgm:t>
    </dgm:pt>
    <dgm:pt modelId="{ED8D0E7C-F575-4790-80C2-47D1F5CF90CA}" type="sibTrans" cxnId="{DB067E38-6369-4AFB-AADE-DC769D676F13}">
      <dgm:prSet/>
      <dgm:spPr/>
      <dgm:t>
        <a:bodyPr/>
        <a:lstStyle/>
        <a:p>
          <a:endParaRPr lang="en-US">
            <a:solidFill>
              <a:schemeClr val="tx1"/>
            </a:solidFill>
          </a:endParaRPr>
        </a:p>
      </dgm:t>
    </dgm:pt>
    <dgm:pt modelId="{200F1965-9878-47C0-B780-2A83156FA1F3}">
      <dgm:prSet/>
      <dgm:spPr/>
      <dgm:t>
        <a:bodyPr/>
        <a:lstStyle/>
        <a:p>
          <a:r>
            <a:rPr lang="en-US" dirty="0">
              <a:solidFill>
                <a:schemeClr val="tx1"/>
              </a:solidFill>
            </a:rPr>
            <a:t>Author has more control of publication list</a:t>
          </a:r>
        </a:p>
      </dgm:t>
    </dgm:pt>
    <dgm:pt modelId="{B323476E-A86B-40E0-A05C-62A6B85AEC82}" type="parTrans" cxnId="{4D60CD39-B187-4307-B2E4-26C5EC59A0D0}">
      <dgm:prSet/>
      <dgm:spPr/>
      <dgm:t>
        <a:bodyPr/>
        <a:lstStyle/>
        <a:p>
          <a:endParaRPr lang="en-US">
            <a:solidFill>
              <a:schemeClr val="tx1"/>
            </a:solidFill>
          </a:endParaRPr>
        </a:p>
      </dgm:t>
    </dgm:pt>
    <dgm:pt modelId="{1538F246-7C59-491D-B3F3-A1C3DF43AA9A}" type="sibTrans" cxnId="{4D60CD39-B187-4307-B2E4-26C5EC59A0D0}">
      <dgm:prSet/>
      <dgm:spPr/>
      <dgm:t>
        <a:bodyPr/>
        <a:lstStyle/>
        <a:p>
          <a:endParaRPr lang="en-US">
            <a:solidFill>
              <a:schemeClr val="tx1"/>
            </a:solidFill>
          </a:endParaRPr>
        </a:p>
      </dgm:t>
    </dgm:pt>
    <dgm:pt modelId="{2A8A527F-3165-46A1-BBA0-678DAEC97EB1}">
      <dgm:prSet/>
      <dgm:spPr/>
      <dgm:t>
        <a:bodyPr/>
        <a:lstStyle/>
        <a:p>
          <a:r>
            <a:rPr lang="en-US"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Scopus</a:t>
          </a:r>
          <a:endParaRPr lang="en-US" dirty="0">
            <a:solidFill>
              <a:schemeClr val="tx1"/>
            </a:solidFill>
          </a:endParaRPr>
        </a:p>
      </dgm:t>
    </dgm:pt>
    <dgm:pt modelId="{42C71E9B-245C-4E19-9DF3-5A7832D895AF}" type="parTrans" cxnId="{29DE53D9-A923-4A3B-9E80-A673FA40C19B}">
      <dgm:prSet/>
      <dgm:spPr/>
      <dgm:t>
        <a:bodyPr/>
        <a:lstStyle/>
        <a:p>
          <a:endParaRPr lang="en-US">
            <a:solidFill>
              <a:schemeClr val="tx1"/>
            </a:solidFill>
          </a:endParaRPr>
        </a:p>
      </dgm:t>
    </dgm:pt>
    <dgm:pt modelId="{801713FD-4323-447B-8455-4AB798206BCF}" type="sibTrans" cxnId="{29DE53D9-A923-4A3B-9E80-A673FA40C19B}">
      <dgm:prSet/>
      <dgm:spPr/>
      <dgm:t>
        <a:bodyPr/>
        <a:lstStyle/>
        <a:p>
          <a:endParaRPr lang="en-US">
            <a:solidFill>
              <a:schemeClr val="tx1"/>
            </a:solidFill>
          </a:endParaRPr>
        </a:p>
      </dgm:t>
    </dgm:pt>
    <dgm:pt modelId="{000F33F5-1764-444E-BDB6-BF872165EDDF}">
      <dgm:prSet/>
      <dgm:spPr/>
      <dgm:t>
        <a:bodyPr/>
        <a:lstStyle/>
        <a:p>
          <a:r>
            <a:rPr lang="en-US" dirty="0">
              <a:solidFill>
                <a:schemeClr val="tx1"/>
              </a:solidFill>
            </a:rPr>
            <a:t>Elsevier database</a:t>
          </a:r>
        </a:p>
      </dgm:t>
    </dgm:pt>
    <dgm:pt modelId="{D8CBB27A-AB24-440B-A32C-897CD8778AE7}" type="parTrans" cxnId="{0E554B56-C5DB-4E3E-BADE-10B7EF7502B5}">
      <dgm:prSet/>
      <dgm:spPr/>
      <dgm:t>
        <a:bodyPr/>
        <a:lstStyle/>
        <a:p>
          <a:endParaRPr lang="en-US">
            <a:solidFill>
              <a:schemeClr val="tx1"/>
            </a:solidFill>
          </a:endParaRPr>
        </a:p>
      </dgm:t>
    </dgm:pt>
    <dgm:pt modelId="{F047A466-7D6D-4CCF-9106-1DFAF6D09ACD}" type="sibTrans" cxnId="{0E554B56-C5DB-4E3E-BADE-10B7EF7502B5}">
      <dgm:prSet/>
      <dgm:spPr/>
      <dgm:t>
        <a:bodyPr/>
        <a:lstStyle/>
        <a:p>
          <a:endParaRPr lang="en-US">
            <a:solidFill>
              <a:schemeClr val="tx1"/>
            </a:solidFill>
          </a:endParaRPr>
        </a:p>
      </dgm:t>
    </dgm:pt>
    <dgm:pt modelId="{ED152A60-8D79-4165-91A0-45AA64E4EED2}">
      <dgm:prSet/>
      <dgm:spPr/>
      <dgm:t>
        <a:bodyPr/>
        <a:lstStyle/>
        <a:p>
          <a:r>
            <a:rPr lang="en-US" dirty="0">
              <a:solidFill>
                <a:schemeClr val="tx1"/>
              </a:solidFill>
            </a:rPr>
            <a:t>Authors can claim their accounts</a:t>
          </a:r>
        </a:p>
      </dgm:t>
    </dgm:pt>
    <dgm:pt modelId="{433D54B3-8FB3-4420-A876-76AB34C29E64}" type="parTrans" cxnId="{D5FE04EE-12E7-4CC9-90E4-DBDE941741B8}">
      <dgm:prSet/>
      <dgm:spPr/>
      <dgm:t>
        <a:bodyPr/>
        <a:lstStyle/>
        <a:p>
          <a:endParaRPr lang="en-US">
            <a:solidFill>
              <a:schemeClr val="tx1"/>
            </a:solidFill>
          </a:endParaRPr>
        </a:p>
      </dgm:t>
    </dgm:pt>
    <dgm:pt modelId="{58AED7A7-77FF-479C-A5D5-9AA2A374CC9E}" type="sibTrans" cxnId="{D5FE04EE-12E7-4CC9-90E4-DBDE941741B8}">
      <dgm:prSet/>
      <dgm:spPr/>
      <dgm:t>
        <a:bodyPr/>
        <a:lstStyle/>
        <a:p>
          <a:endParaRPr lang="en-US">
            <a:solidFill>
              <a:schemeClr val="tx1"/>
            </a:solidFill>
          </a:endParaRPr>
        </a:p>
      </dgm:t>
    </dgm:pt>
    <dgm:pt modelId="{5D105703-EB4E-45EC-8C11-A6880D45B2FD}">
      <dgm:prSet/>
      <dgm:spPr/>
      <dgm:t>
        <a:bodyPr/>
        <a:lstStyle/>
        <a:p>
          <a:r>
            <a:rPr lang="en-US" dirty="0">
              <a:solidFill>
                <a:schemeClr val="tx1"/>
              </a:solidFill>
            </a:rPr>
            <a:t>Publication list only includes articles in Scopus database</a:t>
          </a:r>
        </a:p>
      </dgm:t>
    </dgm:pt>
    <dgm:pt modelId="{1A3BB995-B623-4382-ACA9-76861DDC3C47}" type="parTrans" cxnId="{1E1CCF29-CFE4-4A35-A983-F0ADD9C14712}">
      <dgm:prSet/>
      <dgm:spPr/>
      <dgm:t>
        <a:bodyPr/>
        <a:lstStyle/>
        <a:p>
          <a:endParaRPr lang="en-US">
            <a:solidFill>
              <a:schemeClr val="tx1"/>
            </a:solidFill>
          </a:endParaRPr>
        </a:p>
      </dgm:t>
    </dgm:pt>
    <dgm:pt modelId="{7E316410-60EF-4761-9F9A-53E2D1F62663}" type="sibTrans" cxnId="{1E1CCF29-CFE4-4A35-A983-F0ADD9C14712}">
      <dgm:prSet/>
      <dgm:spPr/>
      <dgm:t>
        <a:bodyPr/>
        <a:lstStyle/>
        <a:p>
          <a:endParaRPr lang="en-US">
            <a:solidFill>
              <a:schemeClr val="tx1"/>
            </a:solidFill>
          </a:endParaRPr>
        </a:p>
      </dgm:t>
    </dgm:pt>
    <dgm:pt modelId="{8B4D9C3C-A8C4-4240-BF50-7BDE6CBBD564}">
      <dgm:prSet/>
      <dgm:spPr/>
      <dgm:t>
        <a:bodyPr/>
        <a:lstStyle/>
        <a:p>
          <a:r>
            <a:rPr lang="en-US"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Web of Science</a:t>
          </a:r>
          <a:endParaRPr lang="en-US" dirty="0">
            <a:solidFill>
              <a:schemeClr val="tx1"/>
            </a:solidFill>
          </a:endParaRPr>
        </a:p>
      </dgm:t>
    </dgm:pt>
    <dgm:pt modelId="{E5280F7B-1101-488E-BF92-F9772601BEE4}" type="parTrans" cxnId="{B39FE540-458E-4242-B800-0F4CCA540AA4}">
      <dgm:prSet/>
      <dgm:spPr/>
      <dgm:t>
        <a:bodyPr/>
        <a:lstStyle/>
        <a:p>
          <a:endParaRPr lang="en-US">
            <a:solidFill>
              <a:schemeClr val="tx1"/>
            </a:solidFill>
          </a:endParaRPr>
        </a:p>
      </dgm:t>
    </dgm:pt>
    <dgm:pt modelId="{7FAAC39F-A773-432B-B76F-0233EF0C9F56}" type="sibTrans" cxnId="{B39FE540-458E-4242-B800-0F4CCA540AA4}">
      <dgm:prSet/>
      <dgm:spPr/>
      <dgm:t>
        <a:bodyPr/>
        <a:lstStyle/>
        <a:p>
          <a:endParaRPr lang="en-US">
            <a:solidFill>
              <a:schemeClr val="tx1"/>
            </a:solidFill>
          </a:endParaRPr>
        </a:p>
      </dgm:t>
    </dgm:pt>
    <dgm:pt modelId="{A48C16C1-67F5-4B85-9708-A9A546F56CEE}">
      <dgm:prSet/>
      <dgm:spPr/>
      <dgm:t>
        <a:bodyPr/>
        <a:lstStyle/>
        <a:p>
          <a:r>
            <a:rPr lang="en-US" dirty="0">
              <a:solidFill>
                <a:schemeClr val="tx1"/>
              </a:solidFill>
            </a:rPr>
            <a:t>Clarivate database</a:t>
          </a:r>
        </a:p>
      </dgm:t>
    </dgm:pt>
    <dgm:pt modelId="{8EA25EBD-4F9B-4845-A2CF-6895005127A4}" type="parTrans" cxnId="{10E724CC-9739-4903-948B-F29579BEA8C3}">
      <dgm:prSet/>
      <dgm:spPr/>
      <dgm:t>
        <a:bodyPr/>
        <a:lstStyle/>
        <a:p>
          <a:endParaRPr lang="en-US">
            <a:solidFill>
              <a:schemeClr val="tx1"/>
            </a:solidFill>
          </a:endParaRPr>
        </a:p>
      </dgm:t>
    </dgm:pt>
    <dgm:pt modelId="{40088F63-BB51-48D3-97BD-1E14E640CC17}" type="sibTrans" cxnId="{10E724CC-9739-4903-948B-F29579BEA8C3}">
      <dgm:prSet/>
      <dgm:spPr/>
      <dgm:t>
        <a:bodyPr/>
        <a:lstStyle/>
        <a:p>
          <a:endParaRPr lang="en-US">
            <a:solidFill>
              <a:schemeClr val="tx1"/>
            </a:solidFill>
          </a:endParaRPr>
        </a:p>
      </dgm:t>
    </dgm:pt>
    <dgm:pt modelId="{6495D019-3CA7-4125-A881-B769D5158A75}">
      <dgm:prSet/>
      <dgm:spPr/>
      <dgm:t>
        <a:bodyPr/>
        <a:lstStyle/>
        <a:p>
          <a:r>
            <a:rPr lang="en-US" dirty="0">
              <a:solidFill>
                <a:schemeClr val="tx1"/>
              </a:solidFill>
            </a:rPr>
            <a:t>Authors can create own account</a:t>
          </a:r>
        </a:p>
      </dgm:t>
    </dgm:pt>
    <dgm:pt modelId="{9BA39417-F37D-41B8-87D4-3F3C29A67DFB}" type="parTrans" cxnId="{D028F109-1A10-435E-8D8C-EC3CEDC2B577}">
      <dgm:prSet/>
      <dgm:spPr/>
      <dgm:t>
        <a:bodyPr/>
        <a:lstStyle/>
        <a:p>
          <a:endParaRPr lang="en-US">
            <a:solidFill>
              <a:schemeClr val="tx1"/>
            </a:solidFill>
          </a:endParaRPr>
        </a:p>
      </dgm:t>
    </dgm:pt>
    <dgm:pt modelId="{92097CD7-ECA9-46C9-8461-6FB9D220D4BE}" type="sibTrans" cxnId="{D028F109-1A10-435E-8D8C-EC3CEDC2B577}">
      <dgm:prSet/>
      <dgm:spPr/>
      <dgm:t>
        <a:bodyPr/>
        <a:lstStyle/>
        <a:p>
          <a:endParaRPr lang="en-US">
            <a:solidFill>
              <a:schemeClr val="tx1"/>
            </a:solidFill>
          </a:endParaRPr>
        </a:p>
      </dgm:t>
    </dgm:pt>
    <dgm:pt modelId="{F6BB3370-360B-4430-976B-B0E1D332F17C}">
      <dgm:prSet/>
      <dgm:spPr/>
      <dgm:t>
        <a:bodyPr/>
        <a:lstStyle/>
        <a:p>
          <a:r>
            <a:rPr lang="en-US" dirty="0">
              <a:solidFill>
                <a:schemeClr val="tx1"/>
              </a:solidFill>
            </a:rPr>
            <a:t>Publication list only includes articles in Web of Science database</a:t>
          </a:r>
        </a:p>
      </dgm:t>
    </dgm:pt>
    <dgm:pt modelId="{C20E5338-77C3-4076-8B13-C9FADAD996A0}" type="parTrans" cxnId="{44C515CD-8ABE-48CF-A0EE-81E2194F9F60}">
      <dgm:prSet/>
      <dgm:spPr/>
      <dgm:t>
        <a:bodyPr/>
        <a:lstStyle/>
        <a:p>
          <a:endParaRPr lang="en-US">
            <a:solidFill>
              <a:schemeClr val="tx1"/>
            </a:solidFill>
          </a:endParaRPr>
        </a:p>
      </dgm:t>
    </dgm:pt>
    <dgm:pt modelId="{3E0E592C-7C6D-478A-AB89-CE17B321E97B}" type="sibTrans" cxnId="{44C515CD-8ABE-48CF-A0EE-81E2194F9F60}">
      <dgm:prSet/>
      <dgm:spPr/>
      <dgm:t>
        <a:bodyPr/>
        <a:lstStyle/>
        <a:p>
          <a:endParaRPr lang="en-US">
            <a:solidFill>
              <a:schemeClr val="tx1"/>
            </a:solidFill>
          </a:endParaRPr>
        </a:p>
      </dgm:t>
    </dgm:pt>
    <dgm:pt modelId="{484F29B3-75C0-47C9-A690-A16B8B690F46}">
      <dgm:prSet/>
      <dgm:spPr/>
      <dgm:t>
        <a:bodyPr/>
        <a:lstStyle/>
        <a:p>
          <a:r>
            <a:rPr lang="en-US" dirty="0" err="1">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OpenAlex</a:t>
          </a:r>
          <a:r>
            <a:rPr lang="en-US">
              <a:solidFill>
                <a:schemeClr val="tx1"/>
              </a:solidFill>
            </a:rPr>
            <a:t> (New resource!)</a:t>
          </a:r>
        </a:p>
      </dgm:t>
    </dgm:pt>
    <dgm:pt modelId="{554DB07E-5C80-42DA-A774-E6100CF2CF27}" type="parTrans" cxnId="{F95F9C97-EDA2-475E-98FA-B2D6AF1A07F4}">
      <dgm:prSet/>
      <dgm:spPr/>
      <dgm:t>
        <a:bodyPr/>
        <a:lstStyle/>
        <a:p>
          <a:endParaRPr lang="en-US">
            <a:solidFill>
              <a:schemeClr val="tx1"/>
            </a:solidFill>
          </a:endParaRPr>
        </a:p>
      </dgm:t>
    </dgm:pt>
    <dgm:pt modelId="{131B2532-47A5-4E28-81B0-C2021575C477}" type="sibTrans" cxnId="{F95F9C97-EDA2-475E-98FA-B2D6AF1A07F4}">
      <dgm:prSet/>
      <dgm:spPr/>
      <dgm:t>
        <a:bodyPr/>
        <a:lstStyle/>
        <a:p>
          <a:endParaRPr lang="en-US">
            <a:solidFill>
              <a:schemeClr val="tx1"/>
            </a:solidFill>
          </a:endParaRPr>
        </a:p>
      </dgm:t>
    </dgm:pt>
    <dgm:pt modelId="{FD560071-19AD-4067-B58B-2D4F78890791}">
      <dgm:prSet/>
      <dgm:spPr/>
      <dgm:t>
        <a:bodyPr/>
        <a:lstStyle/>
        <a:p>
          <a:r>
            <a:rPr lang="en-US" dirty="0">
              <a:solidFill>
                <a:schemeClr val="tx1"/>
              </a:solidFill>
            </a:rPr>
            <a:t>Can connect with ORCID account</a:t>
          </a:r>
        </a:p>
      </dgm:t>
    </dgm:pt>
    <dgm:pt modelId="{F1663328-1D38-4D1F-99F1-A5C25258C10F}" type="parTrans" cxnId="{C70B498C-9C29-426F-84CD-11001FC635E6}">
      <dgm:prSet/>
      <dgm:spPr/>
      <dgm:t>
        <a:bodyPr/>
        <a:lstStyle/>
        <a:p>
          <a:endParaRPr lang="en-US">
            <a:solidFill>
              <a:schemeClr val="tx1"/>
            </a:solidFill>
          </a:endParaRPr>
        </a:p>
      </dgm:t>
    </dgm:pt>
    <dgm:pt modelId="{29579268-7000-40FE-BD33-D8B8A06E09E8}" type="sibTrans" cxnId="{C70B498C-9C29-426F-84CD-11001FC635E6}">
      <dgm:prSet/>
      <dgm:spPr/>
      <dgm:t>
        <a:bodyPr/>
        <a:lstStyle/>
        <a:p>
          <a:endParaRPr lang="en-US">
            <a:solidFill>
              <a:schemeClr val="tx1"/>
            </a:solidFill>
          </a:endParaRPr>
        </a:p>
      </dgm:t>
    </dgm:pt>
    <dgm:pt modelId="{9AE2E5BF-951C-4081-837B-74002E98B5BC}">
      <dgm:prSet phldrT="[Text]" phldr="0"/>
      <dgm:spPr/>
      <dgm:t>
        <a:bodyPr/>
        <a:lstStyle/>
        <a:p>
          <a:r>
            <a:rPr lang="en-US">
              <a:solidFill>
                <a:schemeClr val="tx1"/>
              </a:solidFill>
              <a:hlinkClick xmlns:r="http://schemas.openxmlformats.org/officeDocument/2006/relationships" r:id="rId5">
                <a:extLst>
                  <a:ext uri="{A12FA001-AC4F-418D-AE19-62706E023703}">
                    <ahyp:hlinkClr xmlns:ahyp="http://schemas.microsoft.com/office/drawing/2018/hyperlinkcolor" val="tx"/>
                  </a:ext>
                </a:extLst>
              </a:hlinkClick>
            </a:rPr>
            <a:t>ResearchGate</a:t>
          </a:r>
          <a:endParaRPr lang="en-US">
            <a:solidFill>
              <a:schemeClr val="tx1"/>
            </a:solidFill>
          </a:endParaRPr>
        </a:p>
      </dgm:t>
    </dgm:pt>
    <dgm:pt modelId="{249B303E-85B7-43FF-BE86-91FC8FD4BA94}" type="parTrans" cxnId="{B7275FF0-89D6-4AA3-9F60-BC3B672C08CE}">
      <dgm:prSet/>
      <dgm:spPr/>
      <dgm:t>
        <a:bodyPr/>
        <a:lstStyle/>
        <a:p>
          <a:endParaRPr lang="en-US">
            <a:solidFill>
              <a:schemeClr val="tx1"/>
            </a:solidFill>
          </a:endParaRPr>
        </a:p>
      </dgm:t>
    </dgm:pt>
    <dgm:pt modelId="{06D8ABC4-B1FA-46F7-A222-69CBD3E229D2}" type="sibTrans" cxnId="{B7275FF0-89D6-4AA3-9F60-BC3B672C08CE}">
      <dgm:prSet/>
      <dgm:spPr/>
      <dgm:t>
        <a:bodyPr/>
        <a:lstStyle/>
        <a:p>
          <a:endParaRPr lang="en-US">
            <a:solidFill>
              <a:schemeClr val="tx1"/>
            </a:solidFill>
          </a:endParaRPr>
        </a:p>
      </dgm:t>
    </dgm:pt>
    <dgm:pt modelId="{01881110-F373-4A73-A9DC-3CB3CDEBEC7B}">
      <dgm:prSet/>
      <dgm:spPr/>
      <dgm:t>
        <a:bodyPr/>
        <a:lstStyle/>
        <a:p>
          <a:r>
            <a:rPr lang="en-US" dirty="0">
              <a:solidFill>
                <a:schemeClr val="tx1"/>
              </a:solidFill>
            </a:rPr>
            <a:t>Social networking site</a:t>
          </a:r>
        </a:p>
      </dgm:t>
    </dgm:pt>
    <dgm:pt modelId="{3B11AE42-B9E1-4034-BD1C-968D69CD8699}" type="parTrans" cxnId="{8671C284-90F6-424C-AD06-D9708CE01F12}">
      <dgm:prSet/>
      <dgm:spPr/>
      <dgm:t>
        <a:bodyPr/>
        <a:lstStyle/>
        <a:p>
          <a:endParaRPr lang="en-US">
            <a:solidFill>
              <a:schemeClr val="tx1"/>
            </a:solidFill>
          </a:endParaRPr>
        </a:p>
      </dgm:t>
    </dgm:pt>
    <dgm:pt modelId="{EECDC440-069F-4E60-B277-BA7E6DE142B6}" type="sibTrans" cxnId="{8671C284-90F6-424C-AD06-D9708CE01F12}">
      <dgm:prSet/>
      <dgm:spPr/>
      <dgm:t>
        <a:bodyPr/>
        <a:lstStyle/>
        <a:p>
          <a:endParaRPr lang="en-US">
            <a:solidFill>
              <a:schemeClr val="tx1"/>
            </a:solidFill>
          </a:endParaRPr>
        </a:p>
      </dgm:t>
    </dgm:pt>
    <dgm:pt modelId="{D00FCD4A-C42E-4E67-8E2A-6B62A09FABAB}">
      <dgm:prSet/>
      <dgm:spPr/>
      <dgm:t>
        <a:bodyPr/>
        <a:lstStyle/>
        <a:p>
          <a:r>
            <a:rPr lang="en-US" dirty="0">
              <a:solidFill>
                <a:schemeClr val="tx1"/>
              </a:solidFill>
            </a:rPr>
            <a:t>Authors create and maintain publication list</a:t>
          </a:r>
        </a:p>
      </dgm:t>
    </dgm:pt>
    <dgm:pt modelId="{512B2707-C89E-4D71-A5FF-C59D7301E19A}" type="parTrans" cxnId="{C63EA484-0031-456F-B8A3-9628AB0FDF98}">
      <dgm:prSet/>
      <dgm:spPr/>
      <dgm:t>
        <a:bodyPr/>
        <a:lstStyle/>
        <a:p>
          <a:endParaRPr lang="en-US">
            <a:solidFill>
              <a:schemeClr val="tx1"/>
            </a:solidFill>
          </a:endParaRPr>
        </a:p>
      </dgm:t>
    </dgm:pt>
    <dgm:pt modelId="{2F5C53A3-57FB-4279-A690-F45DF8D88B12}" type="sibTrans" cxnId="{C63EA484-0031-456F-B8A3-9628AB0FDF98}">
      <dgm:prSet/>
      <dgm:spPr/>
      <dgm:t>
        <a:bodyPr/>
        <a:lstStyle/>
        <a:p>
          <a:endParaRPr lang="en-US">
            <a:solidFill>
              <a:schemeClr val="tx1"/>
            </a:solidFill>
          </a:endParaRPr>
        </a:p>
      </dgm:t>
    </dgm:pt>
    <dgm:pt modelId="{DF13D830-DF5F-4A83-9077-FCA931AC1003}" type="pres">
      <dgm:prSet presAssocID="{63A7D7E6-270A-4F6C-8394-34DEF4F935B3}" presName="linear" presStyleCnt="0">
        <dgm:presLayoutVars>
          <dgm:animLvl val="lvl"/>
          <dgm:resizeHandles val="exact"/>
        </dgm:presLayoutVars>
      </dgm:prSet>
      <dgm:spPr/>
    </dgm:pt>
    <dgm:pt modelId="{429BA20E-C30C-45C2-9873-D9A55FBE4244}" type="pres">
      <dgm:prSet presAssocID="{04630BD3-EDED-4D78-A606-AF22BF707061}" presName="parentText" presStyleLbl="node1" presStyleIdx="0" presStyleCnt="5">
        <dgm:presLayoutVars>
          <dgm:chMax val="0"/>
          <dgm:bulletEnabled val="1"/>
        </dgm:presLayoutVars>
      </dgm:prSet>
      <dgm:spPr/>
    </dgm:pt>
    <dgm:pt modelId="{E961A543-1FDE-4C4C-8311-EDBB3C9C7B75}" type="pres">
      <dgm:prSet presAssocID="{04630BD3-EDED-4D78-A606-AF22BF707061}" presName="childText" presStyleLbl="revTx" presStyleIdx="0" presStyleCnt="5">
        <dgm:presLayoutVars>
          <dgm:bulletEnabled val="1"/>
        </dgm:presLayoutVars>
      </dgm:prSet>
      <dgm:spPr/>
    </dgm:pt>
    <dgm:pt modelId="{B48F8C5F-3DD5-41E4-8A66-DDEA49F0FD58}" type="pres">
      <dgm:prSet presAssocID="{2A8A527F-3165-46A1-BBA0-678DAEC97EB1}" presName="parentText" presStyleLbl="node1" presStyleIdx="1" presStyleCnt="5">
        <dgm:presLayoutVars>
          <dgm:chMax val="0"/>
          <dgm:bulletEnabled val="1"/>
        </dgm:presLayoutVars>
      </dgm:prSet>
      <dgm:spPr/>
    </dgm:pt>
    <dgm:pt modelId="{3B78EEDB-62D4-48F2-B295-4BC81395BCC9}" type="pres">
      <dgm:prSet presAssocID="{2A8A527F-3165-46A1-BBA0-678DAEC97EB1}" presName="childText" presStyleLbl="revTx" presStyleIdx="1" presStyleCnt="5">
        <dgm:presLayoutVars>
          <dgm:bulletEnabled val="1"/>
        </dgm:presLayoutVars>
      </dgm:prSet>
      <dgm:spPr/>
    </dgm:pt>
    <dgm:pt modelId="{52424F2D-97CD-4131-9DDC-15DD93A11194}" type="pres">
      <dgm:prSet presAssocID="{8B4D9C3C-A8C4-4240-BF50-7BDE6CBBD564}" presName="parentText" presStyleLbl="node1" presStyleIdx="2" presStyleCnt="5">
        <dgm:presLayoutVars>
          <dgm:chMax val="0"/>
          <dgm:bulletEnabled val="1"/>
        </dgm:presLayoutVars>
      </dgm:prSet>
      <dgm:spPr/>
    </dgm:pt>
    <dgm:pt modelId="{61426D20-B365-49D1-BD5F-5354490E9ECA}" type="pres">
      <dgm:prSet presAssocID="{8B4D9C3C-A8C4-4240-BF50-7BDE6CBBD564}" presName="childText" presStyleLbl="revTx" presStyleIdx="2" presStyleCnt="5">
        <dgm:presLayoutVars>
          <dgm:bulletEnabled val="1"/>
        </dgm:presLayoutVars>
      </dgm:prSet>
      <dgm:spPr/>
    </dgm:pt>
    <dgm:pt modelId="{744BC576-8281-460F-BA8B-094712FE7A27}" type="pres">
      <dgm:prSet presAssocID="{484F29B3-75C0-47C9-A690-A16B8B690F46}" presName="parentText" presStyleLbl="node1" presStyleIdx="3" presStyleCnt="5">
        <dgm:presLayoutVars>
          <dgm:chMax val="0"/>
          <dgm:bulletEnabled val="1"/>
        </dgm:presLayoutVars>
      </dgm:prSet>
      <dgm:spPr/>
    </dgm:pt>
    <dgm:pt modelId="{C1C0FD24-1102-4BE9-9D54-19723CD8EF37}" type="pres">
      <dgm:prSet presAssocID="{484F29B3-75C0-47C9-A690-A16B8B690F46}" presName="childText" presStyleLbl="revTx" presStyleIdx="3" presStyleCnt="5">
        <dgm:presLayoutVars>
          <dgm:bulletEnabled val="1"/>
        </dgm:presLayoutVars>
      </dgm:prSet>
      <dgm:spPr/>
    </dgm:pt>
    <dgm:pt modelId="{D26D3233-1194-46C0-8EF0-0F7BDB6EAD53}" type="pres">
      <dgm:prSet presAssocID="{9AE2E5BF-951C-4081-837B-74002E98B5BC}" presName="parentText" presStyleLbl="node1" presStyleIdx="4" presStyleCnt="5">
        <dgm:presLayoutVars>
          <dgm:chMax val="0"/>
          <dgm:bulletEnabled val="1"/>
        </dgm:presLayoutVars>
      </dgm:prSet>
      <dgm:spPr/>
    </dgm:pt>
    <dgm:pt modelId="{E55E0494-4A0A-4140-B07B-96DE3CA6F132}" type="pres">
      <dgm:prSet presAssocID="{9AE2E5BF-951C-4081-837B-74002E98B5BC}" presName="childText" presStyleLbl="revTx" presStyleIdx="4" presStyleCnt="5">
        <dgm:presLayoutVars>
          <dgm:bulletEnabled val="1"/>
        </dgm:presLayoutVars>
      </dgm:prSet>
      <dgm:spPr/>
    </dgm:pt>
  </dgm:ptLst>
  <dgm:cxnLst>
    <dgm:cxn modelId="{D028F109-1A10-435E-8D8C-EC3CEDC2B577}" srcId="{8B4D9C3C-A8C4-4240-BF50-7BDE6CBBD564}" destId="{6495D019-3CA7-4125-A881-B769D5158A75}" srcOrd="1" destOrd="0" parTransId="{9BA39417-F37D-41B8-87D4-3F3C29A67DFB}" sibTransId="{92097CD7-ECA9-46C9-8461-6FB9D220D4BE}"/>
    <dgm:cxn modelId="{E77F7414-66C7-4F5F-AACD-F6BB93046218}" type="presOf" srcId="{ED152A60-8D79-4165-91A0-45AA64E4EED2}" destId="{3B78EEDB-62D4-48F2-B295-4BC81395BCC9}" srcOrd="0" destOrd="1" presId="urn:microsoft.com/office/officeart/2005/8/layout/vList2"/>
    <dgm:cxn modelId="{7F279524-55A2-4A25-9BCD-B07A6D254E2C}" type="presOf" srcId="{D00FCD4A-C42E-4E67-8E2A-6B62A09FABAB}" destId="{E55E0494-4A0A-4140-B07B-96DE3CA6F132}" srcOrd="0" destOrd="1" presId="urn:microsoft.com/office/officeart/2005/8/layout/vList2"/>
    <dgm:cxn modelId="{1E1CCF29-CFE4-4A35-A983-F0ADD9C14712}" srcId="{2A8A527F-3165-46A1-BBA0-678DAEC97EB1}" destId="{5D105703-EB4E-45EC-8C11-A6880D45B2FD}" srcOrd="2" destOrd="0" parTransId="{1A3BB995-B623-4382-ACA9-76861DDC3C47}" sibTransId="{7E316410-60EF-4761-9F9A-53E2D1F62663}"/>
    <dgm:cxn modelId="{8A738E36-68A2-4AC0-9582-8CE5DBB1C26F}" type="presOf" srcId="{200F1965-9878-47C0-B780-2A83156FA1F3}" destId="{E961A543-1FDE-4C4C-8311-EDBB3C9C7B75}" srcOrd="0" destOrd="1" presId="urn:microsoft.com/office/officeart/2005/8/layout/vList2"/>
    <dgm:cxn modelId="{DB067E38-6369-4AFB-AADE-DC769D676F13}" srcId="{04630BD3-EDED-4D78-A606-AF22BF707061}" destId="{BA0A506C-41F5-46CB-87CA-49D300E72F5E}" srcOrd="0" destOrd="0" parTransId="{35A82B70-2D30-4F59-BC73-E51364A37D76}" sibTransId="{ED8D0E7C-F575-4790-80C2-47D1F5CF90CA}"/>
    <dgm:cxn modelId="{FF000939-DD94-453F-9D59-0EFF322141CE}" type="presOf" srcId="{63A7D7E6-270A-4F6C-8394-34DEF4F935B3}" destId="{DF13D830-DF5F-4A83-9077-FCA931AC1003}" srcOrd="0" destOrd="0" presId="urn:microsoft.com/office/officeart/2005/8/layout/vList2"/>
    <dgm:cxn modelId="{4D60CD39-B187-4307-B2E4-26C5EC59A0D0}" srcId="{04630BD3-EDED-4D78-A606-AF22BF707061}" destId="{200F1965-9878-47C0-B780-2A83156FA1F3}" srcOrd="1" destOrd="0" parTransId="{B323476E-A86B-40E0-A05C-62A6B85AEC82}" sibTransId="{1538F246-7C59-491D-B3F3-A1C3DF43AA9A}"/>
    <dgm:cxn modelId="{B39FE540-458E-4242-B800-0F4CCA540AA4}" srcId="{63A7D7E6-270A-4F6C-8394-34DEF4F935B3}" destId="{8B4D9C3C-A8C4-4240-BF50-7BDE6CBBD564}" srcOrd="2" destOrd="0" parTransId="{E5280F7B-1101-488E-BF92-F9772601BEE4}" sibTransId="{7FAAC39F-A773-432B-B76F-0233EF0C9F56}"/>
    <dgm:cxn modelId="{0E554B56-C5DB-4E3E-BADE-10B7EF7502B5}" srcId="{2A8A527F-3165-46A1-BBA0-678DAEC97EB1}" destId="{000F33F5-1764-444E-BDB6-BF872165EDDF}" srcOrd="0" destOrd="0" parTransId="{D8CBB27A-AB24-440B-A32C-897CD8778AE7}" sibTransId="{F047A466-7D6D-4CCF-9106-1DFAF6D09ACD}"/>
    <dgm:cxn modelId="{E564596C-39A1-46CC-B100-970C9DACCD30}" srcId="{63A7D7E6-270A-4F6C-8394-34DEF4F935B3}" destId="{04630BD3-EDED-4D78-A606-AF22BF707061}" srcOrd="0" destOrd="0" parTransId="{01AC6CEF-D960-4C61-8A42-70D290132F7B}" sibTransId="{E9075E26-3121-4D18-B01B-EB6250739B11}"/>
    <dgm:cxn modelId="{0F506371-1E91-4128-97EA-7FD2FC0EF8E9}" type="presOf" srcId="{BA0A506C-41F5-46CB-87CA-49D300E72F5E}" destId="{E961A543-1FDE-4C4C-8311-EDBB3C9C7B75}" srcOrd="0" destOrd="0" presId="urn:microsoft.com/office/officeart/2005/8/layout/vList2"/>
    <dgm:cxn modelId="{3ECE2B84-2ACB-4F72-936C-E6DDBF0EDCF4}" type="presOf" srcId="{000F33F5-1764-444E-BDB6-BF872165EDDF}" destId="{3B78EEDB-62D4-48F2-B295-4BC81395BCC9}" srcOrd="0" destOrd="0" presId="urn:microsoft.com/office/officeart/2005/8/layout/vList2"/>
    <dgm:cxn modelId="{E35E3D84-4163-49A4-B3B6-040C57FC1B6F}" type="presOf" srcId="{01881110-F373-4A73-A9DC-3CB3CDEBEC7B}" destId="{E55E0494-4A0A-4140-B07B-96DE3CA6F132}" srcOrd="0" destOrd="0" presId="urn:microsoft.com/office/officeart/2005/8/layout/vList2"/>
    <dgm:cxn modelId="{C63EA484-0031-456F-B8A3-9628AB0FDF98}" srcId="{9AE2E5BF-951C-4081-837B-74002E98B5BC}" destId="{D00FCD4A-C42E-4E67-8E2A-6B62A09FABAB}" srcOrd="1" destOrd="0" parTransId="{512B2707-C89E-4D71-A5FF-C59D7301E19A}" sibTransId="{2F5C53A3-57FB-4279-A690-F45DF8D88B12}"/>
    <dgm:cxn modelId="{8671C284-90F6-424C-AD06-D9708CE01F12}" srcId="{9AE2E5BF-951C-4081-837B-74002E98B5BC}" destId="{01881110-F373-4A73-A9DC-3CB3CDEBEC7B}" srcOrd="0" destOrd="0" parTransId="{3B11AE42-B9E1-4034-BD1C-968D69CD8699}" sibTransId="{EECDC440-069F-4E60-B277-BA7E6DE142B6}"/>
    <dgm:cxn modelId="{5B93CF8B-9B44-42F8-ADD8-EE0BC2FF371A}" type="presOf" srcId="{04630BD3-EDED-4D78-A606-AF22BF707061}" destId="{429BA20E-C30C-45C2-9873-D9A55FBE4244}" srcOrd="0" destOrd="0" presId="urn:microsoft.com/office/officeart/2005/8/layout/vList2"/>
    <dgm:cxn modelId="{C70B498C-9C29-426F-84CD-11001FC635E6}" srcId="{484F29B3-75C0-47C9-A690-A16B8B690F46}" destId="{FD560071-19AD-4067-B58B-2D4F78890791}" srcOrd="0" destOrd="0" parTransId="{F1663328-1D38-4D1F-99F1-A5C25258C10F}" sibTransId="{29579268-7000-40FE-BD33-D8B8A06E09E8}"/>
    <dgm:cxn modelId="{76DD118E-285A-4A94-8451-01C61B152B98}" type="presOf" srcId="{484F29B3-75C0-47C9-A690-A16B8B690F46}" destId="{744BC576-8281-460F-BA8B-094712FE7A27}" srcOrd="0" destOrd="0" presId="urn:microsoft.com/office/officeart/2005/8/layout/vList2"/>
    <dgm:cxn modelId="{F95F9C97-EDA2-475E-98FA-B2D6AF1A07F4}" srcId="{63A7D7E6-270A-4F6C-8394-34DEF4F935B3}" destId="{484F29B3-75C0-47C9-A690-A16B8B690F46}" srcOrd="3" destOrd="0" parTransId="{554DB07E-5C80-42DA-A774-E6100CF2CF27}" sibTransId="{131B2532-47A5-4E28-81B0-C2021575C477}"/>
    <dgm:cxn modelId="{89C91A9D-E029-4B3A-AC98-AB200540E4CE}" type="presOf" srcId="{5D105703-EB4E-45EC-8C11-A6880D45B2FD}" destId="{3B78EEDB-62D4-48F2-B295-4BC81395BCC9}" srcOrd="0" destOrd="2" presId="urn:microsoft.com/office/officeart/2005/8/layout/vList2"/>
    <dgm:cxn modelId="{2BADC1BF-2337-4ECA-B77B-A52E655DB7F0}" type="presOf" srcId="{F6BB3370-360B-4430-976B-B0E1D332F17C}" destId="{61426D20-B365-49D1-BD5F-5354490E9ECA}" srcOrd="0" destOrd="2" presId="urn:microsoft.com/office/officeart/2005/8/layout/vList2"/>
    <dgm:cxn modelId="{9009F2C3-1BAB-482C-AA2F-A48ECD6B2459}" type="presOf" srcId="{FD560071-19AD-4067-B58B-2D4F78890791}" destId="{C1C0FD24-1102-4BE9-9D54-19723CD8EF37}" srcOrd="0" destOrd="0" presId="urn:microsoft.com/office/officeart/2005/8/layout/vList2"/>
    <dgm:cxn modelId="{10E724CC-9739-4903-948B-F29579BEA8C3}" srcId="{8B4D9C3C-A8C4-4240-BF50-7BDE6CBBD564}" destId="{A48C16C1-67F5-4B85-9708-A9A546F56CEE}" srcOrd="0" destOrd="0" parTransId="{8EA25EBD-4F9B-4845-A2CF-6895005127A4}" sibTransId="{40088F63-BB51-48D3-97BD-1E14E640CC17}"/>
    <dgm:cxn modelId="{44C515CD-8ABE-48CF-A0EE-81E2194F9F60}" srcId="{8B4D9C3C-A8C4-4240-BF50-7BDE6CBBD564}" destId="{F6BB3370-360B-4430-976B-B0E1D332F17C}" srcOrd="2" destOrd="0" parTransId="{C20E5338-77C3-4076-8B13-C9FADAD996A0}" sibTransId="{3E0E592C-7C6D-478A-AB89-CE17B321E97B}"/>
    <dgm:cxn modelId="{17226ACE-A25E-4076-A260-3E8BD86F411E}" type="presOf" srcId="{6495D019-3CA7-4125-A881-B769D5158A75}" destId="{61426D20-B365-49D1-BD5F-5354490E9ECA}" srcOrd="0" destOrd="1" presId="urn:microsoft.com/office/officeart/2005/8/layout/vList2"/>
    <dgm:cxn modelId="{0770FDD1-7FAE-432F-BF2C-B11009AC7713}" type="presOf" srcId="{A48C16C1-67F5-4B85-9708-A9A546F56CEE}" destId="{61426D20-B365-49D1-BD5F-5354490E9ECA}" srcOrd="0" destOrd="0" presId="urn:microsoft.com/office/officeart/2005/8/layout/vList2"/>
    <dgm:cxn modelId="{29DE53D9-A923-4A3B-9E80-A673FA40C19B}" srcId="{63A7D7E6-270A-4F6C-8394-34DEF4F935B3}" destId="{2A8A527F-3165-46A1-BBA0-678DAEC97EB1}" srcOrd="1" destOrd="0" parTransId="{42C71E9B-245C-4E19-9DF3-5A7832D895AF}" sibTransId="{801713FD-4323-447B-8455-4AB798206BCF}"/>
    <dgm:cxn modelId="{948F37E0-DB41-4509-A494-CA0AB9C1C262}" type="presOf" srcId="{2A8A527F-3165-46A1-BBA0-678DAEC97EB1}" destId="{B48F8C5F-3DD5-41E4-8A66-DDEA49F0FD58}" srcOrd="0" destOrd="0" presId="urn:microsoft.com/office/officeart/2005/8/layout/vList2"/>
    <dgm:cxn modelId="{95A869ED-1655-48E6-A245-2BA13268DFB4}" type="presOf" srcId="{8B4D9C3C-A8C4-4240-BF50-7BDE6CBBD564}" destId="{52424F2D-97CD-4131-9DDC-15DD93A11194}" srcOrd="0" destOrd="0" presId="urn:microsoft.com/office/officeart/2005/8/layout/vList2"/>
    <dgm:cxn modelId="{D5FE04EE-12E7-4CC9-90E4-DBDE941741B8}" srcId="{2A8A527F-3165-46A1-BBA0-678DAEC97EB1}" destId="{ED152A60-8D79-4165-91A0-45AA64E4EED2}" srcOrd="1" destOrd="0" parTransId="{433D54B3-8FB3-4420-A876-76AB34C29E64}" sibTransId="{58AED7A7-77FF-479C-A5D5-9AA2A374CC9E}"/>
    <dgm:cxn modelId="{B7275FF0-89D6-4AA3-9F60-BC3B672C08CE}" srcId="{63A7D7E6-270A-4F6C-8394-34DEF4F935B3}" destId="{9AE2E5BF-951C-4081-837B-74002E98B5BC}" srcOrd="4" destOrd="0" parTransId="{249B303E-85B7-43FF-BE86-91FC8FD4BA94}" sibTransId="{06D8ABC4-B1FA-46F7-A222-69CBD3E229D2}"/>
    <dgm:cxn modelId="{EE0A60F8-67BD-4B4B-B684-C237B617A8D3}" type="presOf" srcId="{9AE2E5BF-951C-4081-837B-74002E98B5BC}" destId="{D26D3233-1194-46C0-8EF0-0F7BDB6EAD53}" srcOrd="0" destOrd="0" presId="urn:microsoft.com/office/officeart/2005/8/layout/vList2"/>
    <dgm:cxn modelId="{D4FD773F-5483-49F7-9A81-A92D3E444794}" type="presParOf" srcId="{DF13D830-DF5F-4A83-9077-FCA931AC1003}" destId="{429BA20E-C30C-45C2-9873-D9A55FBE4244}" srcOrd="0" destOrd="0" presId="urn:microsoft.com/office/officeart/2005/8/layout/vList2"/>
    <dgm:cxn modelId="{D4DBC188-9820-4DC4-8757-D896B7671927}" type="presParOf" srcId="{DF13D830-DF5F-4A83-9077-FCA931AC1003}" destId="{E961A543-1FDE-4C4C-8311-EDBB3C9C7B75}" srcOrd="1" destOrd="0" presId="urn:microsoft.com/office/officeart/2005/8/layout/vList2"/>
    <dgm:cxn modelId="{C7ED51E5-F807-4EF4-9667-363BD2E2AFC5}" type="presParOf" srcId="{DF13D830-DF5F-4A83-9077-FCA931AC1003}" destId="{B48F8C5F-3DD5-41E4-8A66-DDEA49F0FD58}" srcOrd="2" destOrd="0" presId="urn:microsoft.com/office/officeart/2005/8/layout/vList2"/>
    <dgm:cxn modelId="{F41DBBA0-982A-4DB5-A6D3-2DC4673E7030}" type="presParOf" srcId="{DF13D830-DF5F-4A83-9077-FCA931AC1003}" destId="{3B78EEDB-62D4-48F2-B295-4BC81395BCC9}" srcOrd="3" destOrd="0" presId="urn:microsoft.com/office/officeart/2005/8/layout/vList2"/>
    <dgm:cxn modelId="{68617FB5-62ED-473F-ABC1-7E127DF77D3D}" type="presParOf" srcId="{DF13D830-DF5F-4A83-9077-FCA931AC1003}" destId="{52424F2D-97CD-4131-9DDC-15DD93A11194}" srcOrd="4" destOrd="0" presId="urn:microsoft.com/office/officeart/2005/8/layout/vList2"/>
    <dgm:cxn modelId="{939E7ED3-9B38-41C0-8075-73640E9D5563}" type="presParOf" srcId="{DF13D830-DF5F-4A83-9077-FCA931AC1003}" destId="{61426D20-B365-49D1-BD5F-5354490E9ECA}" srcOrd="5" destOrd="0" presId="urn:microsoft.com/office/officeart/2005/8/layout/vList2"/>
    <dgm:cxn modelId="{3BBC6E16-840D-407C-944E-5A2094C1A04A}" type="presParOf" srcId="{DF13D830-DF5F-4A83-9077-FCA931AC1003}" destId="{744BC576-8281-460F-BA8B-094712FE7A27}" srcOrd="6" destOrd="0" presId="urn:microsoft.com/office/officeart/2005/8/layout/vList2"/>
    <dgm:cxn modelId="{99DCA6D6-7B07-45D2-B91E-4495C9128E87}" type="presParOf" srcId="{DF13D830-DF5F-4A83-9077-FCA931AC1003}" destId="{C1C0FD24-1102-4BE9-9D54-19723CD8EF37}" srcOrd="7" destOrd="0" presId="urn:microsoft.com/office/officeart/2005/8/layout/vList2"/>
    <dgm:cxn modelId="{E367DC52-E70C-42ED-AEB4-0CA87DFEC01E}" type="presParOf" srcId="{DF13D830-DF5F-4A83-9077-FCA931AC1003}" destId="{D26D3233-1194-46C0-8EF0-0F7BDB6EAD53}" srcOrd="8" destOrd="0" presId="urn:microsoft.com/office/officeart/2005/8/layout/vList2"/>
    <dgm:cxn modelId="{05541216-89C1-4434-8F0E-DE9D507C2CA7}" type="presParOf" srcId="{DF13D830-DF5F-4A83-9077-FCA931AC1003}" destId="{E55E0494-4A0A-4140-B07B-96DE3CA6F132}"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F48705-17D8-42C7-9FC0-F6D526C49826}" type="doc">
      <dgm:prSet loTypeId="urn:microsoft.com/office/officeart/2008/layout/LinedList" loCatId="list" qsTypeId="urn:microsoft.com/office/officeart/2005/8/quickstyle/simple1#3" qsCatId="simple" csTypeId="urn:microsoft.com/office/officeart/2005/8/colors/colorful2#1" csCatId="colorful" phldr="1"/>
      <dgm:spPr/>
      <dgm:t>
        <a:bodyPr/>
        <a:lstStyle/>
        <a:p>
          <a:endParaRPr lang="en-US"/>
        </a:p>
      </dgm:t>
    </dgm:pt>
    <dgm:pt modelId="{C7C1E67D-B64A-4FE0-8D92-5A67267D60C3}">
      <dgm:prSet custT="1"/>
      <dgm:spPr/>
      <dgm:t>
        <a:bodyPr/>
        <a:lstStyle/>
        <a:p>
          <a:r>
            <a:rPr lang="en-US" sz="2800" dirty="0"/>
            <a:t>Important to note the source of the h-index when reporting</a:t>
          </a:r>
        </a:p>
      </dgm:t>
    </dgm:pt>
    <dgm:pt modelId="{F7040B1B-06DD-4C45-8243-6D4E838CAB58}" type="parTrans" cxnId="{BBA618E9-007F-44AB-B125-0C4176C5C115}">
      <dgm:prSet/>
      <dgm:spPr/>
      <dgm:t>
        <a:bodyPr/>
        <a:lstStyle/>
        <a:p>
          <a:endParaRPr lang="en-US" sz="1400"/>
        </a:p>
      </dgm:t>
    </dgm:pt>
    <dgm:pt modelId="{5B82526D-C5D5-4F09-97BE-CDCA28F13AD7}" type="sibTrans" cxnId="{BBA618E9-007F-44AB-B125-0C4176C5C115}">
      <dgm:prSet/>
      <dgm:spPr/>
      <dgm:t>
        <a:bodyPr/>
        <a:lstStyle/>
        <a:p>
          <a:endParaRPr lang="en-US" sz="1400"/>
        </a:p>
      </dgm:t>
    </dgm:pt>
    <dgm:pt modelId="{B5F2E1B8-8BDF-4F71-BCD6-AD5B5AA5B567}">
      <dgm:prSet custT="1"/>
      <dgm:spPr/>
      <dgm:t>
        <a:bodyPr/>
        <a:lstStyle/>
        <a:p>
          <a:r>
            <a:rPr lang="en-US" sz="2800" dirty="0"/>
            <a:t>Promotion &amp; Tenure application allows for three sources </a:t>
          </a:r>
        </a:p>
      </dgm:t>
    </dgm:pt>
    <dgm:pt modelId="{7BF7E3AF-10F3-4FAB-B796-1525E974DD74}" type="parTrans" cxnId="{A5ACF87E-6881-4025-AD7B-E92A2FD4D9A9}">
      <dgm:prSet/>
      <dgm:spPr/>
      <dgm:t>
        <a:bodyPr/>
        <a:lstStyle/>
        <a:p>
          <a:endParaRPr lang="en-US" sz="1400"/>
        </a:p>
      </dgm:t>
    </dgm:pt>
    <dgm:pt modelId="{9722A0BB-2073-4334-8FD7-3550445EE013}" type="sibTrans" cxnId="{A5ACF87E-6881-4025-AD7B-E92A2FD4D9A9}">
      <dgm:prSet/>
      <dgm:spPr/>
      <dgm:t>
        <a:bodyPr/>
        <a:lstStyle/>
        <a:p>
          <a:endParaRPr lang="en-US" sz="1400"/>
        </a:p>
      </dgm:t>
    </dgm:pt>
    <dgm:pt modelId="{EABA9190-3CDB-44A6-B6F4-5B195D0D7652}">
      <dgm:prSet custT="1"/>
      <dgm:spPr/>
      <dgm:t>
        <a:bodyPr/>
        <a:lstStyle/>
        <a:p>
          <a:r>
            <a:rPr lang="en-US" sz="2800" dirty="0"/>
            <a:t>Google Scholar is considered most comprehensive because author has control of publication list</a:t>
          </a:r>
        </a:p>
      </dgm:t>
    </dgm:pt>
    <dgm:pt modelId="{05D908B0-39FD-41D6-99FB-6897E13C32B3}" type="parTrans" cxnId="{3B425465-9C13-49F6-90B6-0E8AAF302BC0}">
      <dgm:prSet/>
      <dgm:spPr/>
      <dgm:t>
        <a:bodyPr/>
        <a:lstStyle/>
        <a:p>
          <a:endParaRPr lang="en-US" sz="1400"/>
        </a:p>
      </dgm:t>
    </dgm:pt>
    <dgm:pt modelId="{D4F3512B-68FF-4E2A-AC5A-8FF4A661B48B}" type="sibTrans" cxnId="{3B425465-9C13-49F6-90B6-0E8AAF302BC0}">
      <dgm:prSet/>
      <dgm:spPr/>
      <dgm:t>
        <a:bodyPr/>
        <a:lstStyle/>
        <a:p>
          <a:endParaRPr lang="en-US" sz="1400"/>
        </a:p>
      </dgm:t>
    </dgm:pt>
    <dgm:pt modelId="{A70F5A2F-790D-4709-AFDB-7563260403A3}" type="pres">
      <dgm:prSet presAssocID="{EAF48705-17D8-42C7-9FC0-F6D526C49826}" presName="vert0" presStyleCnt="0">
        <dgm:presLayoutVars>
          <dgm:dir/>
          <dgm:animOne val="branch"/>
          <dgm:animLvl val="lvl"/>
        </dgm:presLayoutVars>
      </dgm:prSet>
      <dgm:spPr/>
    </dgm:pt>
    <dgm:pt modelId="{3E3693D2-F767-4503-849A-2BF60BED76A3}" type="pres">
      <dgm:prSet presAssocID="{C7C1E67D-B64A-4FE0-8D92-5A67267D60C3}" presName="thickLine" presStyleLbl="alignNode1" presStyleIdx="0" presStyleCnt="3"/>
      <dgm:spPr/>
    </dgm:pt>
    <dgm:pt modelId="{8730E7EE-1F8D-4DB7-BB78-9254D4E2CE11}" type="pres">
      <dgm:prSet presAssocID="{C7C1E67D-B64A-4FE0-8D92-5A67267D60C3}" presName="horz1" presStyleCnt="0"/>
      <dgm:spPr/>
    </dgm:pt>
    <dgm:pt modelId="{F99F27A4-7C73-471B-8BEE-2E62EF962B2E}" type="pres">
      <dgm:prSet presAssocID="{C7C1E67D-B64A-4FE0-8D92-5A67267D60C3}" presName="tx1" presStyleLbl="revTx" presStyleIdx="0" presStyleCnt="3"/>
      <dgm:spPr/>
    </dgm:pt>
    <dgm:pt modelId="{9AB158B3-E518-46BD-B17B-E531DDB47395}" type="pres">
      <dgm:prSet presAssocID="{C7C1E67D-B64A-4FE0-8D92-5A67267D60C3}" presName="vert1" presStyleCnt="0"/>
      <dgm:spPr/>
    </dgm:pt>
    <dgm:pt modelId="{43CD661E-D308-4B8B-BD08-413DDCAF5CC7}" type="pres">
      <dgm:prSet presAssocID="{B5F2E1B8-8BDF-4F71-BCD6-AD5B5AA5B567}" presName="thickLine" presStyleLbl="alignNode1" presStyleIdx="1" presStyleCnt="3"/>
      <dgm:spPr/>
    </dgm:pt>
    <dgm:pt modelId="{01AF567A-2A49-4922-B4CC-C9A91CE1A256}" type="pres">
      <dgm:prSet presAssocID="{B5F2E1B8-8BDF-4F71-BCD6-AD5B5AA5B567}" presName="horz1" presStyleCnt="0"/>
      <dgm:spPr/>
    </dgm:pt>
    <dgm:pt modelId="{6E755607-88A4-424B-8726-CB9846917DE5}" type="pres">
      <dgm:prSet presAssocID="{B5F2E1B8-8BDF-4F71-BCD6-AD5B5AA5B567}" presName="tx1" presStyleLbl="revTx" presStyleIdx="1" presStyleCnt="3"/>
      <dgm:spPr/>
    </dgm:pt>
    <dgm:pt modelId="{4448AF28-F6A2-452E-AFA1-4390B0084213}" type="pres">
      <dgm:prSet presAssocID="{B5F2E1B8-8BDF-4F71-BCD6-AD5B5AA5B567}" presName="vert1" presStyleCnt="0"/>
      <dgm:spPr/>
    </dgm:pt>
    <dgm:pt modelId="{FA731E75-9EFA-4E83-BDEC-B26824945A3D}" type="pres">
      <dgm:prSet presAssocID="{EABA9190-3CDB-44A6-B6F4-5B195D0D7652}" presName="thickLine" presStyleLbl="alignNode1" presStyleIdx="2" presStyleCnt="3"/>
      <dgm:spPr/>
    </dgm:pt>
    <dgm:pt modelId="{A18F5CD7-FC9F-4FC9-B1EC-7BE1B40C7305}" type="pres">
      <dgm:prSet presAssocID="{EABA9190-3CDB-44A6-B6F4-5B195D0D7652}" presName="horz1" presStyleCnt="0"/>
      <dgm:spPr/>
    </dgm:pt>
    <dgm:pt modelId="{578CCA7F-AE40-493F-9D5D-93EEA31E99F6}" type="pres">
      <dgm:prSet presAssocID="{EABA9190-3CDB-44A6-B6F4-5B195D0D7652}" presName="tx1" presStyleLbl="revTx" presStyleIdx="2" presStyleCnt="3"/>
      <dgm:spPr/>
    </dgm:pt>
    <dgm:pt modelId="{82492334-FF6C-49F6-9AEA-6B842BA2CFF6}" type="pres">
      <dgm:prSet presAssocID="{EABA9190-3CDB-44A6-B6F4-5B195D0D7652}" presName="vert1" presStyleCnt="0"/>
      <dgm:spPr/>
    </dgm:pt>
  </dgm:ptLst>
  <dgm:cxnLst>
    <dgm:cxn modelId="{B7970C2D-C42D-4643-B2BD-0B1CAEC85DB3}" type="presOf" srcId="{C7C1E67D-B64A-4FE0-8D92-5A67267D60C3}" destId="{F99F27A4-7C73-471B-8BEE-2E62EF962B2E}" srcOrd="0" destOrd="0" presId="urn:microsoft.com/office/officeart/2008/layout/LinedList"/>
    <dgm:cxn modelId="{3B425465-9C13-49F6-90B6-0E8AAF302BC0}" srcId="{EAF48705-17D8-42C7-9FC0-F6D526C49826}" destId="{EABA9190-3CDB-44A6-B6F4-5B195D0D7652}" srcOrd="2" destOrd="0" parTransId="{05D908B0-39FD-41D6-99FB-6897E13C32B3}" sibTransId="{D4F3512B-68FF-4E2A-AC5A-8FF4A661B48B}"/>
    <dgm:cxn modelId="{A5ACF87E-6881-4025-AD7B-E92A2FD4D9A9}" srcId="{EAF48705-17D8-42C7-9FC0-F6D526C49826}" destId="{B5F2E1B8-8BDF-4F71-BCD6-AD5B5AA5B567}" srcOrd="1" destOrd="0" parTransId="{7BF7E3AF-10F3-4FAB-B796-1525E974DD74}" sibTransId="{9722A0BB-2073-4334-8FD7-3550445EE013}"/>
    <dgm:cxn modelId="{97CB5EAD-D3CE-443E-93B3-0F6E43FC0C18}" type="presOf" srcId="{EAF48705-17D8-42C7-9FC0-F6D526C49826}" destId="{A70F5A2F-790D-4709-AFDB-7563260403A3}" srcOrd="0" destOrd="0" presId="urn:microsoft.com/office/officeart/2008/layout/LinedList"/>
    <dgm:cxn modelId="{68BF1AAE-2C88-4625-9772-3B2724EE1CDC}" type="presOf" srcId="{EABA9190-3CDB-44A6-B6F4-5B195D0D7652}" destId="{578CCA7F-AE40-493F-9D5D-93EEA31E99F6}" srcOrd="0" destOrd="0" presId="urn:microsoft.com/office/officeart/2008/layout/LinedList"/>
    <dgm:cxn modelId="{52D41ABC-F3D0-42CD-B916-0634B8D88C39}" type="presOf" srcId="{B5F2E1B8-8BDF-4F71-BCD6-AD5B5AA5B567}" destId="{6E755607-88A4-424B-8726-CB9846917DE5}" srcOrd="0" destOrd="0" presId="urn:microsoft.com/office/officeart/2008/layout/LinedList"/>
    <dgm:cxn modelId="{BBA618E9-007F-44AB-B125-0C4176C5C115}" srcId="{EAF48705-17D8-42C7-9FC0-F6D526C49826}" destId="{C7C1E67D-B64A-4FE0-8D92-5A67267D60C3}" srcOrd="0" destOrd="0" parTransId="{F7040B1B-06DD-4C45-8243-6D4E838CAB58}" sibTransId="{5B82526D-C5D5-4F09-97BE-CDCA28F13AD7}"/>
    <dgm:cxn modelId="{8D892A39-B08E-4EAD-AE90-60C3FFDFD1E5}" type="presParOf" srcId="{A70F5A2F-790D-4709-AFDB-7563260403A3}" destId="{3E3693D2-F767-4503-849A-2BF60BED76A3}" srcOrd="0" destOrd="0" presId="urn:microsoft.com/office/officeart/2008/layout/LinedList"/>
    <dgm:cxn modelId="{8FC292FC-F9BA-49BB-B8A7-74645B4283D7}" type="presParOf" srcId="{A70F5A2F-790D-4709-AFDB-7563260403A3}" destId="{8730E7EE-1F8D-4DB7-BB78-9254D4E2CE11}" srcOrd="1" destOrd="0" presId="urn:microsoft.com/office/officeart/2008/layout/LinedList"/>
    <dgm:cxn modelId="{EDF7805C-495F-4EBB-A1C7-6237B5E974F4}" type="presParOf" srcId="{8730E7EE-1F8D-4DB7-BB78-9254D4E2CE11}" destId="{F99F27A4-7C73-471B-8BEE-2E62EF962B2E}" srcOrd="0" destOrd="0" presId="urn:microsoft.com/office/officeart/2008/layout/LinedList"/>
    <dgm:cxn modelId="{55E9FD5D-BE76-4918-B5E0-8085839D4EF4}" type="presParOf" srcId="{8730E7EE-1F8D-4DB7-BB78-9254D4E2CE11}" destId="{9AB158B3-E518-46BD-B17B-E531DDB47395}" srcOrd="1" destOrd="0" presId="urn:microsoft.com/office/officeart/2008/layout/LinedList"/>
    <dgm:cxn modelId="{4EA7EEF7-E116-4D9F-9C2F-236123ED6E2F}" type="presParOf" srcId="{A70F5A2F-790D-4709-AFDB-7563260403A3}" destId="{43CD661E-D308-4B8B-BD08-413DDCAF5CC7}" srcOrd="2" destOrd="0" presId="urn:microsoft.com/office/officeart/2008/layout/LinedList"/>
    <dgm:cxn modelId="{39FF9192-90B1-4D30-9B05-F8F2D1C6C916}" type="presParOf" srcId="{A70F5A2F-790D-4709-AFDB-7563260403A3}" destId="{01AF567A-2A49-4922-B4CC-C9A91CE1A256}" srcOrd="3" destOrd="0" presId="urn:microsoft.com/office/officeart/2008/layout/LinedList"/>
    <dgm:cxn modelId="{CF9CC851-DF30-4660-B568-350670949BA1}" type="presParOf" srcId="{01AF567A-2A49-4922-B4CC-C9A91CE1A256}" destId="{6E755607-88A4-424B-8726-CB9846917DE5}" srcOrd="0" destOrd="0" presId="urn:microsoft.com/office/officeart/2008/layout/LinedList"/>
    <dgm:cxn modelId="{73A4400C-F5DE-4B2B-BAC7-B1517BB0B201}" type="presParOf" srcId="{01AF567A-2A49-4922-B4CC-C9A91CE1A256}" destId="{4448AF28-F6A2-452E-AFA1-4390B0084213}" srcOrd="1" destOrd="0" presId="urn:microsoft.com/office/officeart/2008/layout/LinedList"/>
    <dgm:cxn modelId="{8783A6C7-16E9-4495-97AC-F140598E9B98}" type="presParOf" srcId="{A70F5A2F-790D-4709-AFDB-7563260403A3}" destId="{FA731E75-9EFA-4E83-BDEC-B26824945A3D}" srcOrd="4" destOrd="0" presId="urn:microsoft.com/office/officeart/2008/layout/LinedList"/>
    <dgm:cxn modelId="{EBED2881-CC40-42F6-9119-6DE3C9FA2907}" type="presParOf" srcId="{A70F5A2F-790D-4709-AFDB-7563260403A3}" destId="{A18F5CD7-FC9F-4FC9-B1EC-7BE1B40C7305}" srcOrd="5" destOrd="0" presId="urn:microsoft.com/office/officeart/2008/layout/LinedList"/>
    <dgm:cxn modelId="{AB80B074-D4EB-4709-BE44-FDB43BAF6BEE}" type="presParOf" srcId="{A18F5CD7-FC9F-4FC9-B1EC-7BE1B40C7305}" destId="{578CCA7F-AE40-493F-9D5D-93EEA31E99F6}" srcOrd="0" destOrd="0" presId="urn:microsoft.com/office/officeart/2008/layout/LinedList"/>
    <dgm:cxn modelId="{0365CA5D-738B-4A56-AB90-3ED869C6006B}" type="presParOf" srcId="{A18F5CD7-FC9F-4FC9-B1EC-7BE1B40C7305}" destId="{82492334-FF6C-49F6-9AEA-6B842BA2CFF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AE0CCA-E2B4-4358-9495-3CAA8238C719}" type="doc">
      <dgm:prSet loTypeId="urn:microsoft.com/office/officeart/2018/2/layout/IconVerticalSolid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C591F3D7-39C1-4C48-8EEF-FC80BB06AFE0}">
      <dgm:prSet/>
      <dgm:spPr/>
      <dgm:t>
        <a:bodyPr/>
        <a:lstStyle/>
        <a:p>
          <a:pPr>
            <a:lnSpc>
              <a:spcPct val="100000"/>
            </a:lnSpc>
          </a:pPr>
          <a:r>
            <a:rPr lang="en-US"/>
            <a:t>Accounts for both quantity of publications and the number of citations those publications have received</a:t>
          </a:r>
        </a:p>
      </dgm:t>
    </dgm:pt>
    <dgm:pt modelId="{1DB8A499-7954-4385-9675-C197D3BA585D}" type="parTrans" cxnId="{D845161D-B2B6-42F9-B956-3454FB34D9AB}">
      <dgm:prSet/>
      <dgm:spPr/>
      <dgm:t>
        <a:bodyPr/>
        <a:lstStyle/>
        <a:p>
          <a:endParaRPr lang="en-US"/>
        </a:p>
      </dgm:t>
    </dgm:pt>
    <dgm:pt modelId="{512F1C63-79AA-4B45-82F0-8FC356F587D0}" type="sibTrans" cxnId="{D845161D-B2B6-42F9-B956-3454FB34D9AB}">
      <dgm:prSet/>
      <dgm:spPr/>
      <dgm:t>
        <a:bodyPr/>
        <a:lstStyle/>
        <a:p>
          <a:endParaRPr lang="en-US"/>
        </a:p>
      </dgm:t>
    </dgm:pt>
    <dgm:pt modelId="{458352DC-062F-4D45-955C-82FF4A63B6AC}">
      <dgm:prSet/>
      <dgm:spPr/>
      <dgm:t>
        <a:bodyPr/>
        <a:lstStyle/>
        <a:p>
          <a:pPr>
            <a:lnSpc>
              <a:spcPct val="100000"/>
            </a:lnSpc>
          </a:pPr>
          <a:r>
            <a:rPr lang="en-US"/>
            <a:t>Easy and free to calculate</a:t>
          </a:r>
        </a:p>
      </dgm:t>
    </dgm:pt>
    <dgm:pt modelId="{4330CB25-9295-4DD3-96A8-21D06B63731D}" type="parTrans" cxnId="{4AF72890-6F9A-45C5-B884-215BEA9B3C1E}">
      <dgm:prSet/>
      <dgm:spPr/>
      <dgm:t>
        <a:bodyPr/>
        <a:lstStyle/>
        <a:p>
          <a:endParaRPr lang="en-US"/>
        </a:p>
      </dgm:t>
    </dgm:pt>
    <dgm:pt modelId="{B8E9C6B1-DB3A-4FAD-B54C-0FE3F3003FE9}" type="sibTrans" cxnId="{4AF72890-6F9A-45C5-B884-215BEA9B3C1E}">
      <dgm:prSet/>
      <dgm:spPr/>
      <dgm:t>
        <a:bodyPr/>
        <a:lstStyle/>
        <a:p>
          <a:endParaRPr lang="en-US"/>
        </a:p>
      </dgm:t>
    </dgm:pt>
    <dgm:pt modelId="{04202570-10AA-4164-81F2-3239D2DF9B81}">
      <dgm:prSet/>
      <dgm:spPr/>
      <dgm:t>
        <a:bodyPr/>
        <a:lstStyle/>
        <a:p>
          <a:pPr>
            <a:lnSpc>
              <a:spcPct val="100000"/>
            </a:lnSpc>
          </a:pPr>
          <a:r>
            <a:rPr lang="en-US" dirty="0"/>
            <a:t>Can be used to compare productivity and impact of researchers</a:t>
          </a:r>
        </a:p>
      </dgm:t>
    </dgm:pt>
    <dgm:pt modelId="{177EB5BD-D16C-41C9-A40F-D7A5E1419569}" type="parTrans" cxnId="{874E1D1B-8D60-4B58-8F68-80D1215DE28A}">
      <dgm:prSet/>
      <dgm:spPr/>
      <dgm:t>
        <a:bodyPr/>
        <a:lstStyle/>
        <a:p>
          <a:endParaRPr lang="en-US"/>
        </a:p>
      </dgm:t>
    </dgm:pt>
    <dgm:pt modelId="{47AB36C5-8B07-4AA3-B64B-FAD3C00F3834}" type="sibTrans" cxnId="{874E1D1B-8D60-4B58-8F68-80D1215DE28A}">
      <dgm:prSet/>
      <dgm:spPr/>
      <dgm:t>
        <a:bodyPr/>
        <a:lstStyle/>
        <a:p>
          <a:endParaRPr lang="en-US"/>
        </a:p>
      </dgm:t>
    </dgm:pt>
    <dgm:pt modelId="{EB375A5D-7785-46F3-A045-4766CE079F11}">
      <dgm:prSet/>
      <dgm:spPr/>
      <dgm:t>
        <a:bodyPr/>
        <a:lstStyle/>
        <a:p>
          <a:pPr>
            <a:lnSpc>
              <a:spcPct val="100000"/>
            </a:lnSpc>
          </a:pPr>
          <a:r>
            <a:rPr lang="en-US" dirty="0"/>
            <a:t>Less affected by outliers such as a single highly or lowly cited paper by considering the full body of work</a:t>
          </a:r>
        </a:p>
      </dgm:t>
    </dgm:pt>
    <dgm:pt modelId="{FAF97530-C8B1-4F83-A3C4-838D4C099C53}" type="parTrans" cxnId="{4695B79D-ECD7-4CC3-8EE6-200AF9D6EF07}">
      <dgm:prSet/>
      <dgm:spPr/>
      <dgm:t>
        <a:bodyPr/>
        <a:lstStyle/>
        <a:p>
          <a:endParaRPr lang="en-US"/>
        </a:p>
      </dgm:t>
    </dgm:pt>
    <dgm:pt modelId="{6B120A08-911A-41A7-AF15-D2494AE4DED7}" type="sibTrans" cxnId="{4695B79D-ECD7-4CC3-8EE6-200AF9D6EF07}">
      <dgm:prSet/>
      <dgm:spPr/>
      <dgm:t>
        <a:bodyPr/>
        <a:lstStyle/>
        <a:p>
          <a:endParaRPr lang="en-US"/>
        </a:p>
      </dgm:t>
    </dgm:pt>
    <dgm:pt modelId="{70220823-403A-47CC-B92B-5261EC6DF947}">
      <dgm:prSet/>
      <dgm:spPr/>
      <dgm:t>
        <a:bodyPr/>
        <a:lstStyle/>
        <a:p>
          <a:pPr>
            <a:lnSpc>
              <a:spcPct val="100000"/>
            </a:lnSpc>
          </a:pPr>
          <a:r>
            <a:rPr lang="en-US"/>
            <a:t>Provides long term measure of research impact</a:t>
          </a:r>
        </a:p>
      </dgm:t>
    </dgm:pt>
    <dgm:pt modelId="{8E657869-3ADB-4034-BC7C-D3098CDCF5DD}" type="parTrans" cxnId="{E2A33CF4-4034-4A42-9E3B-C7015B50C025}">
      <dgm:prSet/>
      <dgm:spPr/>
      <dgm:t>
        <a:bodyPr/>
        <a:lstStyle/>
        <a:p>
          <a:endParaRPr lang="en-US"/>
        </a:p>
      </dgm:t>
    </dgm:pt>
    <dgm:pt modelId="{97B7D5A6-95A7-4038-981C-FD6641170799}" type="sibTrans" cxnId="{E2A33CF4-4034-4A42-9E3B-C7015B50C025}">
      <dgm:prSet/>
      <dgm:spPr/>
      <dgm:t>
        <a:bodyPr/>
        <a:lstStyle/>
        <a:p>
          <a:endParaRPr lang="en-US"/>
        </a:p>
      </dgm:t>
    </dgm:pt>
    <dgm:pt modelId="{482E521B-AC91-40A0-A38E-C0EA0BD15B25}" type="pres">
      <dgm:prSet presAssocID="{D0AE0CCA-E2B4-4358-9495-3CAA8238C719}" presName="root" presStyleCnt="0">
        <dgm:presLayoutVars>
          <dgm:dir/>
          <dgm:resizeHandles val="exact"/>
        </dgm:presLayoutVars>
      </dgm:prSet>
      <dgm:spPr/>
    </dgm:pt>
    <dgm:pt modelId="{A455D682-DA40-419B-8488-5FD76A3E915F}" type="pres">
      <dgm:prSet presAssocID="{C591F3D7-39C1-4C48-8EEF-FC80BB06AFE0}" presName="compNode" presStyleCnt="0"/>
      <dgm:spPr/>
    </dgm:pt>
    <dgm:pt modelId="{93C71FF5-2280-4239-8D55-9CCEA0B54CCE}" type="pres">
      <dgm:prSet presAssocID="{C591F3D7-39C1-4C48-8EEF-FC80BB06AFE0}" presName="bgRect" presStyleLbl="bgShp" presStyleIdx="0" presStyleCnt="5"/>
      <dgm:spPr/>
    </dgm:pt>
    <dgm:pt modelId="{B76DCB5E-C5C7-4E49-B565-550FBA2366EE}" type="pres">
      <dgm:prSet presAssocID="{C591F3D7-39C1-4C48-8EEF-FC80BB06AFE0}"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34C79225-E903-443E-8EAC-F7D9739733BE}" type="pres">
      <dgm:prSet presAssocID="{C591F3D7-39C1-4C48-8EEF-FC80BB06AFE0}" presName="spaceRect" presStyleCnt="0"/>
      <dgm:spPr/>
    </dgm:pt>
    <dgm:pt modelId="{08F2D563-8038-4F1C-BA3D-7AB42EA6F71A}" type="pres">
      <dgm:prSet presAssocID="{C591F3D7-39C1-4C48-8EEF-FC80BB06AFE0}" presName="parTx" presStyleLbl="revTx" presStyleIdx="0" presStyleCnt="5">
        <dgm:presLayoutVars>
          <dgm:chMax val="0"/>
          <dgm:chPref val="0"/>
        </dgm:presLayoutVars>
      </dgm:prSet>
      <dgm:spPr/>
    </dgm:pt>
    <dgm:pt modelId="{0B8EE072-5471-4BFE-9CDC-608C6BBF6E92}" type="pres">
      <dgm:prSet presAssocID="{512F1C63-79AA-4B45-82F0-8FC356F587D0}" presName="sibTrans" presStyleCnt="0"/>
      <dgm:spPr/>
    </dgm:pt>
    <dgm:pt modelId="{C7183E37-436C-44C5-A5D9-E517BC62CF0A}" type="pres">
      <dgm:prSet presAssocID="{458352DC-062F-4D45-955C-82FF4A63B6AC}" presName="compNode" presStyleCnt="0"/>
      <dgm:spPr/>
    </dgm:pt>
    <dgm:pt modelId="{995C8DC0-9353-4010-B60E-24CE218B83E9}" type="pres">
      <dgm:prSet presAssocID="{458352DC-062F-4D45-955C-82FF4A63B6AC}" presName="bgRect" presStyleLbl="bgShp" presStyleIdx="1" presStyleCnt="5"/>
      <dgm:spPr/>
    </dgm:pt>
    <dgm:pt modelId="{23E54E20-1535-4325-8549-AF7106816D48}" type="pres">
      <dgm:prSet presAssocID="{458352DC-062F-4D45-955C-82FF4A63B6AC}"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F853B55D-15FD-47F9-88AF-3226AFD4B499}" type="pres">
      <dgm:prSet presAssocID="{458352DC-062F-4D45-955C-82FF4A63B6AC}" presName="spaceRect" presStyleCnt="0"/>
      <dgm:spPr/>
    </dgm:pt>
    <dgm:pt modelId="{96E84078-4AC5-450E-8999-FC012B69818F}" type="pres">
      <dgm:prSet presAssocID="{458352DC-062F-4D45-955C-82FF4A63B6AC}" presName="parTx" presStyleLbl="revTx" presStyleIdx="1" presStyleCnt="5">
        <dgm:presLayoutVars>
          <dgm:chMax val="0"/>
          <dgm:chPref val="0"/>
        </dgm:presLayoutVars>
      </dgm:prSet>
      <dgm:spPr/>
    </dgm:pt>
    <dgm:pt modelId="{B16E2C3E-04E3-4045-BB5C-8A7DE76C43E8}" type="pres">
      <dgm:prSet presAssocID="{B8E9C6B1-DB3A-4FAD-B54C-0FE3F3003FE9}" presName="sibTrans" presStyleCnt="0"/>
      <dgm:spPr/>
    </dgm:pt>
    <dgm:pt modelId="{7E73E083-90B5-492F-A35F-F2501D8FD7CB}" type="pres">
      <dgm:prSet presAssocID="{04202570-10AA-4164-81F2-3239D2DF9B81}" presName="compNode" presStyleCnt="0"/>
      <dgm:spPr/>
    </dgm:pt>
    <dgm:pt modelId="{5F0E89AE-A48F-477F-A84E-E907E824A28D}" type="pres">
      <dgm:prSet presAssocID="{04202570-10AA-4164-81F2-3239D2DF9B81}" presName="bgRect" presStyleLbl="bgShp" presStyleIdx="2" presStyleCnt="5"/>
      <dgm:spPr/>
    </dgm:pt>
    <dgm:pt modelId="{4428A522-180A-487D-BC21-923CF7ACEB17}" type="pres">
      <dgm:prSet presAssocID="{04202570-10AA-4164-81F2-3239D2DF9B81}"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Upward trend"/>
        </a:ext>
      </dgm:extLst>
    </dgm:pt>
    <dgm:pt modelId="{7E9F67CD-A95B-43E0-865D-4A86BD5E9FC6}" type="pres">
      <dgm:prSet presAssocID="{04202570-10AA-4164-81F2-3239D2DF9B81}" presName="spaceRect" presStyleCnt="0"/>
      <dgm:spPr/>
    </dgm:pt>
    <dgm:pt modelId="{B68937F5-DDD2-4436-B086-78784C276734}" type="pres">
      <dgm:prSet presAssocID="{04202570-10AA-4164-81F2-3239D2DF9B81}" presName="parTx" presStyleLbl="revTx" presStyleIdx="2" presStyleCnt="5">
        <dgm:presLayoutVars>
          <dgm:chMax val="0"/>
          <dgm:chPref val="0"/>
        </dgm:presLayoutVars>
      </dgm:prSet>
      <dgm:spPr/>
    </dgm:pt>
    <dgm:pt modelId="{2AB43AE5-8C22-44A2-ACA6-74C822FEE3C9}" type="pres">
      <dgm:prSet presAssocID="{47AB36C5-8B07-4AA3-B64B-FAD3C00F3834}" presName="sibTrans" presStyleCnt="0"/>
      <dgm:spPr/>
    </dgm:pt>
    <dgm:pt modelId="{03AC81AE-A9E8-480B-99F3-B4D27E38762E}" type="pres">
      <dgm:prSet presAssocID="{EB375A5D-7785-46F3-A045-4766CE079F11}" presName="compNode" presStyleCnt="0"/>
      <dgm:spPr/>
    </dgm:pt>
    <dgm:pt modelId="{412AB40A-1016-4748-AFC7-408026548DC2}" type="pres">
      <dgm:prSet presAssocID="{EB375A5D-7785-46F3-A045-4766CE079F11}" presName="bgRect" presStyleLbl="bgShp" presStyleIdx="3" presStyleCnt="5"/>
      <dgm:spPr/>
    </dgm:pt>
    <dgm:pt modelId="{29C1F6DF-D008-44E5-A0CB-185DE4C16EB0}" type="pres">
      <dgm:prSet presAssocID="{EB375A5D-7785-46F3-A045-4766CE079F1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F4866676-D58D-4EE3-8180-2517ED26B6F1}" type="pres">
      <dgm:prSet presAssocID="{EB375A5D-7785-46F3-A045-4766CE079F11}" presName="spaceRect" presStyleCnt="0"/>
      <dgm:spPr/>
    </dgm:pt>
    <dgm:pt modelId="{122BE92C-92F1-477C-872A-D3BE739FACA6}" type="pres">
      <dgm:prSet presAssocID="{EB375A5D-7785-46F3-A045-4766CE079F11}" presName="parTx" presStyleLbl="revTx" presStyleIdx="3" presStyleCnt="5">
        <dgm:presLayoutVars>
          <dgm:chMax val="0"/>
          <dgm:chPref val="0"/>
        </dgm:presLayoutVars>
      </dgm:prSet>
      <dgm:spPr/>
    </dgm:pt>
    <dgm:pt modelId="{E9949C78-2809-4084-AAB7-B966A9B32376}" type="pres">
      <dgm:prSet presAssocID="{6B120A08-911A-41A7-AF15-D2494AE4DED7}" presName="sibTrans" presStyleCnt="0"/>
      <dgm:spPr/>
    </dgm:pt>
    <dgm:pt modelId="{8B458017-D052-4318-BF08-A9370DC85290}" type="pres">
      <dgm:prSet presAssocID="{70220823-403A-47CC-B92B-5261EC6DF947}" presName="compNode" presStyleCnt="0"/>
      <dgm:spPr/>
    </dgm:pt>
    <dgm:pt modelId="{A91EF936-2E47-4383-B3CD-B9DAF718F167}" type="pres">
      <dgm:prSet presAssocID="{70220823-403A-47CC-B92B-5261EC6DF947}" presName="bgRect" presStyleLbl="bgShp" presStyleIdx="4" presStyleCnt="5"/>
      <dgm:spPr/>
    </dgm:pt>
    <dgm:pt modelId="{AB687FE7-C290-4B03-9755-D88F255F3607}" type="pres">
      <dgm:prSet presAssocID="{70220823-403A-47CC-B92B-5261EC6DF94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ar chart"/>
        </a:ext>
      </dgm:extLst>
    </dgm:pt>
    <dgm:pt modelId="{2DD4EE72-EB51-4854-9F50-B850A8846F3E}" type="pres">
      <dgm:prSet presAssocID="{70220823-403A-47CC-B92B-5261EC6DF947}" presName="spaceRect" presStyleCnt="0"/>
      <dgm:spPr/>
    </dgm:pt>
    <dgm:pt modelId="{129DA9AD-C164-45DC-BE77-8200C9263E43}" type="pres">
      <dgm:prSet presAssocID="{70220823-403A-47CC-B92B-5261EC6DF947}" presName="parTx" presStyleLbl="revTx" presStyleIdx="4" presStyleCnt="5">
        <dgm:presLayoutVars>
          <dgm:chMax val="0"/>
          <dgm:chPref val="0"/>
        </dgm:presLayoutVars>
      </dgm:prSet>
      <dgm:spPr/>
    </dgm:pt>
  </dgm:ptLst>
  <dgm:cxnLst>
    <dgm:cxn modelId="{874E1D1B-8D60-4B58-8F68-80D1215DE28A}" srcId="{D0AE0CCA-E2B4-4358-9495-3CAA8238C719}" destId="{04202570-10AA-4164-81F2-3239D2DF9B81}" srcOrd="2" destOrd="0" parTransId="{177EB5BD-D16C-41C9-A40F-D7A5E1419569}" sibTransId="{47AB36C5-8B07-4AA3-B64B-FAD3C00F3834}"/>
    <dgm:cxn modelId="{D845161D-B2B6-42F9-B956-3454FB34D9AB}" srcId="{D0AE0CCA-E2B4-4358-9495-3CAA8238C719}" destId="{C591F3D7-39C1-4C48-8EEF-FC80BB06AFE0}" srcOrd="0" destOrd="0" parTransId="{1DB8A499-7954-4385-9675-C197D3BA585D}" sibTransId="{512F1C63-79AA-4B45-82F0-8FC356F587D0}"/>
    <dgm:cxn modelId="{56DEF61D-2FAB-427D-879B-B7CD44881E9A}" type="presOf" srcId="{04202570-10AA-4164-81F2-3239D2DF9B81}" destId="{B68937F5-DDD2-4436-B086-78784C276734}" srcOrd="0" destOrd="0" presId="urn:microsoft.com/office/officeart/2018/2/layout/IconVerticalSolidList"/>
    <dgm:cxn modelId="{74BC1F24-B4A8-4533-9B90-CEB971F34D94}" type="presOf" srcId="{458352DC-062F-4D45-955C-82FF4A63B6AC}" destId="{96E84078-4AC5-450E-8999-FC012B69818F}" srcOrd="0" destOrd="0" presId="urn:microsoft.com/office/officeart/2018/2/layout/IconVerticalSolidList"/>
    <dgm:cxn modelId="{4AF72890-6F9A-45C5-B884-215BEA9B3C1E}" srcId="{D0AE0CCA-E2B4-4358-9495-3CAA8238C719}" destId="{458352DC-062F-4D45-955C-82FF4A63B6AC}" srcOrd="1" destOrd="0" parTransId="{4330CB25-9295-4DD3-96A8-21D06B63731D}" sibTransId="{B8E9C6B1-DB3A-4FAD-B54C-0FE3F3003FE9}"/>
    <dgm:cxn modelId="{4695B79D-ECD7-4CC3-8EE6-200AF9D6EF07}" srcId="{D0AE0CCA-E2B4-4358-9495-3CAA8238C719}" destId="{EB375A5D-7785-46F3-A045-4766CE079F11}" srcOrd="3" destOrd="0" parTransId="{FAF97530-C8B1-4F83-A3C4-838D4C099C53}" sibTransId="{6B120A08-911A-41A7-AF15-D2494AE4DED7}"/>
    <dgm:cxn modelId="{2BE64CA6-DA3C-4C62-A757-DA3C82544F91}" type="presOf" srcId="{C591F3D7-39C1-4C48-8EEF-FC80BB06AFE0}" destId="{08F2D563-8038-4F1C-BA3D-7AB42EA6F71A}" srcOrd="0" destOrd="0" presId="urn:microsoft.com/office/officeart/2018/2/layout/IconVerticalSolidList"/>
    <dgm:cxn modelId="{217FD1D3-7C6D-4420-999B-CE333EFCBDB4}" type="presOf" srcId="{70220823-403A-47CC-B92B-5261EC6DF947}" destId="{129DA9AD-C164-45DC-BE77-8200C9263E43}" srcOrd="0" destOrd="0" presId="urn:microsoft.com/office/officeart/2018/2/layout/IconVerticalSolidList"/>
    <dgm:cxn modelId="{B89605E6-29DF-4E89-9F15-E0B60138A2E1}" type="presOf" srcId="{D0AE0CCA-E2B4-4358-9495-3CAA8238C719}" destId="{482E521B-AC91-40A0-A38E-C0EA0BD15B25}" srcOrd="0" destOrd="0" presId="urn:microsoft.com/office/officeart/2018/2/layout/IconVerticalSolidList"/>
    <dgm:cxn modelId="{E2A33CF4-4034-4A42-9E3B-C7015B50C025}" srcId="{D0AE0CCA-E2B4-4358-9495-3CAA8238C719}" destId="{70220823-403A-47CC-B92B-5261EC6DF947}" srcOrd="4" destOrd="0" parTransId="{8E657869-3ADB-4034-BC7C-D3098CDCF5DD}" sibTransId="{97B7D5A6-95A7-4038-981C-FD6641170799}"/>
    <dgm:cxn modelId="{505AF1FC-3FB7-43F0-91B8-0393AD3D942A}" type="presOf" srcId="{EB375A5D-7785-46F3-A045-4766CE079F11}" destId="{122BE92C-92F1-477C-872A-D3BE739FACA6}" srcOrd="0" destOrd="0" presId="urn:microsoft.com/office/officeart/2018/2/layout/IconVerticalSolidList"/>
    <dgm:cxn modelId="{D80021A1-097F-43DF-9F39-36E4A21CED23}" type="presParOf" srcId="{482E521B-AC91-40A0-A38E-C0EA0BD15B25}" destId="{A455D682-DA40-419B-8488-5FD76A3E915F}" srcOrd="0" destOrd="0" presId="urn:microsoft.com/office/officeart/2018/2/layout/IconVerticalSolidList"/>
    <dgm:cxn modelId="{770B5E2E-20B1-4544-A773-E23DD8708B1C}" type="presParOf" srcId="{A455D682-DA40-419B-8488-5FD76A3E915F}" destId="{93C71FF5-2280-4239-8D55-9CCEA0B54CCE}" srcOrd="0" destOrd="0" presId="urn:microsoft.com/office/officeart/2018/2/layout/IconVerticalSolidList"/>
    <dgm:cxn modelId="{E31FB46D-F919-4811-B08A-6501F4BD7A9D}" type="presParOf" srcId="{A455D682-DA40-419B-8488-5FD76A3E915F}" destId="{B76DCB5E-C5C7-4E49-B565-550FBA2366EE}" srcOrd="1" destOrd="0" presId="urn:microsoft.com/office/officeart/2018/2/layout/IconVerticalSolidList"/>
    <dgm:cxn modelId="{231AEA58-18C2-4FE3-8C3E-B551C116EBCA}" type="presParOf" srcId="{A455D682-DA40-419B-8488-5FD76A3E915F}" destId="{34C79225-E903-443E-8EAC-F7D9739733BE}" srcOrd="2" destOrd="0" presId="urn:microsoft.com/office/officeart/2018/2/layout/IconVerticalSolidList"/>
    <dgm:cxn modelId="{9A5027C6-FE06-441D-B7F8-98C864819A71}" type="presParOf" srcId="{A455D682-DA40-419B-8488-5FD76A3E915F}" destId="{08F2D563-8038-4F1C-BA3D-7AB42EA6F71A}" srcOrd="3" destOrd="0" presId="urn:microsoft.com/office/officeart/2018/2/layout/IconVerticalSolidList"/>
    <dgm:cxn modelId="{17DB04F4-C926-446E-967B-0763AEAC4B19}" type="presParOf" srcId="{482E521B-AC91-40A0-A38E-C0EA0BD15B25}" destId="{0B8EE072-5471-4BFE-9CDC-608C6BBF6E92}" srcOrd="1" destOrd="0" presId="urn:microsoft.com/office/officeart/2018/2/layout/IconVerticalSolidList"/>
    <dgm:cxn modelId="{7FC6B0E6-B10E-425F-9E20-9C2D6BE02854}" type="presParOf" srcId="{482E521B-AC91-40A0-A38E-C0EA0BD15B25}" destId="{C7183E37-436C-44C5-A5D9-E517BC62CF0A}" srcOrd="2" destOrd="0" presId="urn:microsoft.com/office/officeart/2018/2/layout/IconVerticalSolidList"/>
    <dgm:cxn modelId="{E03D3083-F47D-405F-A981-43FFF092258F}" type="presParOf" srcId="{C7183E37-436C-44C5-A5D9-E517BC62CF0A}" destId="{995C8DC0-9353-4010-B60E-24CE218B83E9}" srcOrd="0" destOrd="0" presId="urn:microsoft.com/office/officeart/2018/2/layout/IconVerticalSolidList"/>
    <dgm:cxn modelId="{F13C98DD-6AAE-4562-85C7-1FA82C766D75}" type="presParOf" srcId="{C7183E37-436C-44C5-A5D9-E517BC62CF0A}" destId="{23E54E20-1535-4325-8549-AF7106816D48}" srcOrd="1" destOrd="0" presId="urn:microsoft.com/office/officeart/2018/2/layout/IconVerticalSolidList"/>
    <dgm:cxn modelId="{8950AE5C-0B0F-41DF-AD18-8841E027B46C}" type="presParOf" srcId="{C7183E37-436C-44C5-A5D9-E517BC62CF0A}" destId="{F853B55D-15FD-47F9-88AF-3226AFD4B499}" srcOrd="2" destOrd="0" presId="urn:microsoft.com/office/officeart/2018/2/layout/IconVerticalSolidList"/>
    <dgm:cxn modelId="{06CB9D18-7F80-437E-B7F6-7994E3ABE528}" type="presParOf" srcId="{C7183E37-436C-44C5-A5D9-E517BC62CF0A}" destId="{96E84078-4AC5-450E-8999-FC012B69818F}" srcOrd="3" destOrd="0" presId="urn:microsoft.com/office/officeart/2018/2/layout/IconVerticalSolidList"/>
    <dgm:cxn modelId="{AAE82C4C-FD31-458A-99BA-BBED409E0FF3}" type="presParOf" srcId="{482E521B-AC91-40A0-A38E-C0EA0BD15B25}" destId="{B16E2C3E-04E3-4045-BB5C-8A7DE76C43E8}" srcOrd="3" destOrd="0" presId="urn:microsoft.com/office/officeart/2018/2/layout/IconVerticalSolidList"/>
    <dgm:cxn modelId="{51A3EDCF-E135-4191-84BA-0D5480894F10}" type="presParOf" srcId="{482E521B-AC91-40A0-A38E-C0EA0BD15B25}" destId="{7E73E083-90B5-492F-A35F-F2501D8FD7CB}" srcOrd="4" destOrd="0" presId="urn:microsoft.com/office/officeart/2018/2/layout/IconVerticalSolidList"/>
    <dgm:cxn modelId="{7F91DBFB-4E25-435C-95EE-CABF58D07328}" type="presParOf" srcId="{7E73E083-90B5-492F-A35F-F2501D8FD7CB}" destId="{5F0E89AE-A48F-477F-A84E-E907E824A28D}" srcOrd="0" destOrd="0" presId="urn:microsoft.com/office/officeart/2018/2/layout/IconVerticalSolidList"/>
    <dgm:cxn modelId="{7A50B7F7-6858-480B-9707-64FCB252C529}" type="presParOf" srcId="{7E73E083-90B5-492F-A35F-F2501D8FD7CB}" destId="{4428A522-180A-487D-BC21-923CF7ACEB17}" srcOrd="1" destOrd="0" presId="urn:microsoft.com/office/officeart/2018/2/layout/IconVerticalSolidList"/>
    <dgm:cxn modelId="{96DEA2E4-F563-4DE1-AB97-822607B5E761}" type="presParOf" srcId="{7E73E083-90B5-492F-A35F-F2501D8FD7CB}" destId="{7E9F67CD-A95B-43E0-865D-4A86BD5E9FC6}" srcOrd="2" destOrd="0" presId="urn:microsoft.com/office/officeart/2018/2/layout/IconVerticalSolidList"/>
    <dgm:cxn modelId="{563D9ACE-47BB-488A-AF0A-3F2168E617A6}" type="presParOf" srcId="{7E73E083-90B5-492F-A35F-F2501D8FD7CB}" destId="{B68937F5-DDD2-4436-B086-78784C276734}" srcOrd="3" destOrd="0" presId="urn:microsoft.com/office/officeart/2018/2/layout/IconVerticalSolidList"/>
    <dgm:cxn modelId="{68D23452-544C-446A-897B-63A9923269F5}" type="presParOf" srcId="{482E521B-AC91-40A0-A38E-C0EA0BD15B25}" destId="{2AB43AE5-8C22-44A2-ACA6-74C822FEE3C9}" srcOrd="5" destOrd="0" presId="urn:microsoft.com/office/officeart/2018/2/layout/IconVerticalSolidList"/>
    <dgm:cxn modelId="{4BB65E65-BBC6-4818-AA4B-FDF300859AF3}" type="presParOf" srcId="{482E521B-AC91-40A0-A38E-C0EA0BD15B25}" destId="{03AC81AE-A9E8-480B-99F3-B4D27E38762E}" srcOrd="6" destOrd="0" presId="urn:microsoft.com/office/officeart/2018/2/layout/IconVerticalSolidList"/>
    <dgm:cxn modelId="{445CE64D-A56A-4E56-9A83-311D44D35DCD}" type="presParOf" srcId="{03AC81AE-A9E8-480B-99F3-B4D27E38762E}" destId="{412AB40A-1016-4748-AFC7-408026548DC2}" srcOrd="0" destOrd="0" presId="urn:microsoft.com/office/officeart/2018/2/layout/IconVerticalSolidList"/>
    <dgm:cxn modelId="{E14846CF-4B58-4889-9FE3-0A1F1FB7B6B5}" type="presParOf" srcId="{03AC81AE-A9E8-480B-99F3-B4D27E38762E}" destId="{29C1F6DF-D008-44E5-A0CB-185DE4C16EB0}" srcOrd="1" destOrd="0" presId="urn:microsoft.com/office/officeart/2018/2/layout/IconVerticalSolidList"/>
    <dgm:cxn modelId="{B2F7D5A7-0AE8-4F7C-8DA4-8EDFD1F18127}" type="presParOf" srcId="{03AC81AE-A9E8-480B-99F3-B4D27E38762E}" destId="{F4866676-D58D-4EE3-8180-2517ED26B6F1}" srcOrd="2" destOrd="0" presId="urn:microsoft.com/office/officeart/2018/2/layout/IconVerticalSolidList"/>
    <dgm:cxn modelId="{44A89E5D-BB13-4BF5-A49C-93A7D42D8A60}" type="presParOf" srcId="{03AC81AE-A9E8-480B-99F3-B4D27E38762E}" destId="{122BE92C-92F1-477C-872A-D3BE739FACA6}" srcOrd="3" destOrd="0" presId="urn:microsoft.com/office/officeart/2018/2/layout/IconVerticalSolidList"/>
    <dgm:cxn modelId="{4A87551A-1A6A-4F81-9ABD-4900DF60613E}" type="presParOf" srcId="{482E521B-AC91-40A0-A38E-C0EA0BD15B25}" destId="{E9949C78-2809-4084-AAB7-B966A9B32376}" srcOrd="7" destOrd="0" presId="urn:microsoft.com/office/officeart/2018/2/layout/IconVerticalSolidList"/>
    <dgm:cxn modelId="{E4373C23-FBD3-494F-9B34-4195844E6867}" type="presParOf" srcId="{482E521B-AC91-40A0-A38E-C0EA0BD15B25}" destId="{8B458017-D052-4318-BF08-A9370DC85290}" srcOrd="8" destOrd="0" presId="urn:microsoft.com/office/officeart/2018/2/layout/IconVerticalSolidList"/>
    <dgm:cxn modelId="{548172DF-EADE-4FC8-B282-CE392F8AE3FE}" type="presParOf" srcId="{8B458017-D052-4318-BF08-A9370DC85290}" destId="{A91EF936-2E47-4383-B3CD-B9DAF718F167}" srcOrd="0" destOrd="0" presId="urn:microsoft.com/office/officeart/2018/2/layout/IconVerticalSolidList"/>
    <dgm:cxn modelId="{21C03F72-8C6B-49F2-AB71-F8E5852D7D4F}" type="presParOf" srcId="{8B458017-D052-4318-BF08-A9370DC85290}" destId="{AB687FE7-C290-4B03-9755-D88F255F3607}" srcOrd="1" destOrd="0" presId="urn:microsoft.com/office/officeart/2018/2/layout/IconVerticalSolidList"/>
    <dgm:cxn modelId="{6B1C5B39-EF52-450B-8C2F-E7BFA03361AC}" type="presParOf" srcId="{8B458017-D052-4318-BF08-A9370DC85290}" destId="{2DD4EE72-EB51-4854-9F50-B850A8846F3E}" srcOrd="2" destOrd="0" presId="urn:microsoft.com/office/officeart/2018/2/layout/IconVerticalSolidList"/>
    <dgm:cxn modelId="{A52CA2D4-7298-41C4-A242-6D5C8FA6E13E}" type="presParOf" srcId="{8B458017-D052-4318-BF08-A9370DC85290}" destId="{129DA9AD-C164-45DC-BE77-8200C9263E4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0F8AE5-1854-4362-B03A-0F1C9598BCDF}" type="doc">
      <dgm:prSet loTypeId="urn:microsoft.com/office/officeart/2008/layout/LinedList" loCatId="list" qsTypeId="urn:microsoft.com/office/officeart/2005/8/quickstyle/simple1#5" qsCatId="simple" csTypeId="urn:microsoft.com/office/officeart/2005/8/colors/accent1_2#2" csCatId="accent1" phldr="1"/>
      <dgm:spPr/>
      <dgm:t>
        <a:bodyPr/>
        <a:lstStyle/>
        <a:p>
          <a:endParaRPr lang="en-US"/>
        </a:p>
      </dgm:t>
    </dgm:pt>
    <dgm:pt modelId="{64258F52-294D-4E20-A27D-1A1C8E24C52E}">
      <dgm:prSet custT="1"/>
      <dgm:spPr/>
      <dgm:t>
        <a:bodyPr/>
        <a:lstStyle/>
        <a:p>
          <a:r>
            <a:rPr lang="en-US" sz="2000" dirty="0"/>
            <a:t>Tends to favor researchers with long career over early-career individuals</a:t>
          </a:r>
        </a:p>
      </dgm:t>
    </dgm:pt>
    <dgm:pt modelId="{1BA14627-DADB-465E-8064-C9979B60C6A0}" type="parTrans" cxnId="{33926387-84B1-4379-AEDC-479E50623133}">
      <dgm:prSet/>
      <dgm:spPr/>
      <dgm:t>
        <a:bodyPr/>
        <a:lstStyle/>
        <a:p>
          <a:endParaRPr lang="en-US" sz="1600"/>
        </a:p>
      </dgm:t>
    </dgm:pt>
    <dgm:pt modelId="{85664314-B384-4BB8-A0AD-11B0D4FD34FD}" type="sibTrans" cxnId="{33926387-84B1-4379-AEDC-479E50623133}">
      <dgm:prSet/>
      <dgm:spPr/>
      <dgm:t>
        <a:bodyPr/>
        <a:lstStyle/>
        <a:p>
          <a:endParaRPr lang="en-US" sz="1600"/>
        </a:p>
      </dgm:t>
    </dgm:pt>
    <dgm:pt modelId="{AB8EC3B9-CE4F-4A7B-B039-F0D85CDBDD8F}">
      <dgm:prSet custT="1"/>
      <dgm:spPr/>
      <dgm:t>
        <a:bodyPr/>
        <a:lstStyle/>
        <a:p>
          <a:r>
            <a:rPr lang="en-US" sz="2000" dirty="0"/>
            <a:t>Does not account for differences in citation practices between fields so unfair to use across all disciplines</a:t>
          </a:r>
        </a:p>
      </dgm:t>
    </dgm:pt>
    <dgm:pt modelId="{AC7C5C78-603A-4829-8473-0BA8C6697994}" type="parTrans" cxnId="{5FEEEE43-7895-4DBF-AB9D-A1DD9D004A6E}">
      <dgm:prSet/>
      <dgm:spPr/>
      <dgm:t>
        <a:bodyPr/>
        <a:lstStyle/>
        <a:p>
          <a:endParaRPr lang="en-US" sz="1600"/>
        </a:p>
      </dgm:t>
    </dgm:pt>
    <dgm:pt modelId="{FED28D5E-44C1-428C-A235-B59C447AE1ED}" type="sibTrans" cxnId="{5FEEEE43-7895-4DBF-AB9D-A1DD9D004A6E}">
      <dgm:prSet/>
      <dgm:spPr/>
      <dgm:t>
        <a:bodyPr/>
        <a:lstStyle/>
        <a:p>
          <a:endParaRPr lang="en-US" sz="1600"/>
        </a:p>
      </dgm:t>
    </dgm:pt>
    <dgm:pt modelId="{1A71CD3E-552D-435C-A43C-1F1489AAC89B}">
      <dgm:prSet custT="1"/>
      <dgm:spPr/>
      <dgm:t>
        <a:bodyPr/>
        <a:lstStyle/>
        <a:p>
          <a:r>
            <a:rPr lang="en-US" sz="2000" dirty="0"/>
            <a:t>Relies on citation databases such as Scopus and Web of Science which may not be comprehensive</a:t>
          </a:r>
        </a:p>
      </dgm:t>
    </dgm:pt>
    <dgm:pt modelId="{455BB371-56D4-4230-8B91-829F6F7C1CA0}" type="parTrans" cxnId="{07991E69-0594-4197-821D-E64A56E454E5}">
      <dgm:prSet/>
      <dgm:spPr/>
      <dgm:t>
        <a:bodyPr/>
        <a:lstStyle/>
        <a:p>
          <a:endParaRPr lang="en-US" sz="1600"/>
        </a:p>
      </dgm:t>
    </dgm:pt>
    <dgm:pt modelId="{3B0DE711-4CDB-4DDC-BC65-85D533BA71BA}" type="sibTrans" cxnId="{07991E69-0594-4197-821D-E64A56E454E5}">
      <dgm:prSet/>
      <dgm:spPr/>
      <dgm:t>
        <a:bodyPr/>
        <a:lstStyle/>
        <a:p>
          <a:endParaRPr lang="en-US" sz="1600"/>
        </a:p>
      </dgm:t>
    </dgm:pt>
    <dgm:pt modelId="{5D8341BA-008E-478C-95A9-6187AAAF3D43}">
      <dgm:prSet custT="1"/>
      <dgm:spPr/>
      <dgm:t>
        <a:bodyPr/>
        <a:lstStyle/>
        <a:p>
          <a:r>
            <a:rPr lang="en-US" sz="2000"/>
            <a:t>Includes self-citations except when specifically noted</a:t>
          </a:r>
        </a:p>
      </dgm:t>
    </dgm:pt>
    <dgm:pt modelId="{616D4416-6A0F-40CA-A857-AD0F2600C77A}" type="parTrans" cxnId="{A1CECC1A-395D-4D37-AB30-EC59931E5299}">
      <dgm:prSet/>
      <dgm:spPr/>
      <dgm:t>
        <a:bodyPr/>
        <a:lstStyle/>
        <a:p>
          <a:endParaRPr lang="en-US" sz="1600"/>
        </a:p>
      </dgm:t>
    </dgm:pt>
    <dgm:pt modelId="{43EDA972-9324-45D4-A48C-AF5B53D3A4F7}" type="sibTrans" cxnId="{A1CECC1A-395D-4D37-AB30-EC59931E5299}">
      <dgm:prSet/>
      <dgm:spPr/>
      <dgm:t>
        <a:bodyPr/>
        <a:lstStyle/>
        <a:p>
          <a:endParaRPr lang="en-US" sz="1600"/>
        </a:p>
      </dgm:t>
    </dgm:pt>
    <dgm:pt modelId="{E3A82920-8A00-4A82-95DD-648A8D38D29E}">
      <dgm:prSet custT="1"/>
      <dgm:spPr/>
      <dgm:t>
        <a:bodyPr/>
        <a:lstStyle/>
        <a:p>
          <a:r>
            <a:rPr lang="en-US" sz="2000" dirty="0"/>
            <a:t>Does not account for quality of journals</a:t>
          </a:r>
        </a:p>
      </dgm:t>
    </dgm:pt>
    <dgm:pt modelId="{F2167D3A-4F10-4770-BD10-4665F696C713}" type="parTrans" cxnId="{655AEC0F-EF5E-4638-AA79-A1A34FA23651}">
      <dgm:prSet/>
      <dgm:spPr/>
      <dgm:t>
        <a:bodyPr/>
        <a:lstStyle/>
        <a:p>
          <a:endParaRPr lang="en-US" sz="1600"/>
        </a:p>
      </dgm:t>
    </dgm:pt>
    <dgm:pt modelId="{18227A10-40D5-4E2A-AEF3-92817EC3D62A}" type="sibTrans" cxnId="{655AEC0F-EF5E-4638-AA79-A1A34FA23651}">
      <dgm:prSet/>
      <dgm:spPr/>
      <dgm:t>
        <a:bodyPr/>
        <a:lstStyle/>
        <a:p>
          <a:endParaRPr lang="en-US" sz="1600"/>
        </a:p>
      </dgm:t>
    </dgm:pt>
    <dgm:pt modelId="{30778E0F-A817-4893-B525-A263FE32AC76}">
      <dgm:prSet custT="1"/>
      <dgm:spPr/>
      <dgm:t>
        <a:bodyPr/>
        <a:lstStyle/>
        <a:p>
          <a:r>
            <a:rPr lang="en-US" sz="2000"/>
            <a:t>Does not reflect impact of researcher’s work beyond citations</a:t>
          </a:r>
        </a:p>
      </dgm:t>
    </dgm:pt>
    <dgm:pt modelId="{7F4D084F-AA2D-44EB-AFD9-72898F9B2AA7}" type="parTrans" cxnId="{13B2D048-202C-44A1-8394-3834BAF7EB77}">
      <dgm:prSet/>
      <dgm:spPr/>
      <dgm:t>
        <a:bodyPr/>
        <a:lstStyle/>
        <a:p>
          <a:endParaRPr lang="en-US" sz="1600"/>
        </a:p>
      </dgm:t>
    </dgm:pt>
    <dgm:pt modelId="{63CF22AA-AC17-4D52-9D99-EBD8BC96D00E}" type="sibTrans" cxnId="{13B2D048-202C-44A1-8394-3834BAF7EB77}">
      <dgm:prSet/>
      <dgm:spPr/>
      <dgm:t>
        <a:bodyPr/>
        <a:lstStyle/>
        <a:p>
          <a:endParaRPr lang="en-US" sz="1600"/>
        </a:p>
      </dgm:t>
    </dgm:pt>
    <dgm:pt modelId="{DF21B5F4-4F09-4C84-A639-13D732F84796}">
      <dgm:prSet custT="1"/>
      <dgm:spPr/>
      <dgm:t>
        <a:bodyPr/>
        <a:lstStyle/>
        <a:p>
          <a:r>
            <a:rPr lang="en-US" sz="2000" dirty="0"/>
            <a:t>Does not include contributions to teaching and other services to the field</a:t>
          </a:r>
        </a:p>
      </dgm:t>
    </dgm:pt>
    <dgm:pt modelId="{B520DFE9-0AEA-4E6A-A598-EE772031A94E}" type="parTrans" cxnId="{84243D76-AE3B-4D33-83B8-8354B441AF5E}">
      <dgm:prSet/>
      <dgm:spPr/>
      <dgm:t>
        <a:bodyPr/>
        <a:lstStyle/>
        <a:p>
          <a:endParaRPr lang="en-US" sz="1600"/>
        </a:p>
      </dgm:t>
    </dgm:pt>
    <dgm:pt modelId="{F43805B3-F903-4D1E-A30F-7B95200AC478}" type="sibTrans" cxnId="{84243D76-AE3B-4D33-83B8-8354B441AF5E}">
      <dgm:prSet/>
      <dgm:spPr/>
      <dgm:t>
        <a:bodyPr/>
        <a:lstStyle/>
        <a:p>
          <a:endParaRPr lang="en-US" sz="1600"/>
        </a:p>
      </dgm:t>
    </dgm:pt>
    <dgm:pt modelId="{BE209834-465F-44CB-A465-3E51184F885F}" type="pres">
      <dgm:prSet presAssocID="{BA0F8AE5-1854-4362-B03A-0F1C9598BCDF}" presName="vert0" presStyleCnt="0">
        <dgm:presLayoutVars>
          <dgm:dir/>
          <dgm:animOne val="branch"/>
          <dgm:animLvl val="lvl"/>
        </dgm:presLayoutVars>
      </dgm:prSet>
      <dgm:spPr/>
    </dgm:pt>
    <dgm:pt modelId="{D6D93BEB-6A0F-40C9-838E-154BC15EA892}" type="pres">
      <dgm:prSet presAssocID="{64258F52-294D-4E20-A27D-1A1C8E24C52E}" presName="thickLine" presStyleLbl="alignNode1" presStyleIdx="0" presStyleCnt="7"/>
      <dgm:spPr/>
    </dgm:pt>
    <dgm:pt modelId="{0568B275-3203-45B4-AE47-03EF4F4A2753}" type="pres">
      <dgm:prSet presAssocID="{64258F52-294D-4E20-A27D-1A1C8E24C52E}" presName="horz1" presStyleCnt="0"/>
      <dgm:spPr/>
    </dgm:pt>
    <dgm:pt modelId="{6A6B4D53-200C-4EEE-AFF9-0A1E919B8F90}" type="pres">
      <dgm:prSet presAssocID="{64258F52-294D-4E20-A27D-1A1C8E24C52E}" presName="tx1" presStyleLbl="revTx" presStyleIdx="0" presStyleCnt="7"/>
      <dgm:spPr/>
    </dgm:pt>
    <dgm:pt modelId="{D1C6115D-B891-4E8B-ADF9-7C0C7DBD2A19}" type="pres">
      <dgm:prSet presAssocID="{64258F52-294D-4E20-A27D-1A1C8E24C52E}" presName="vert1" presStyleCnt="0"/>
      <dgm:spPr/>
    </dgm:pt>
    <dgm:pt modelId="{24104BDF-2429-4198-ACFD-D05003A2D582}" type="pres">
      <dgm:prSet presAssocID="{AB8EC3B9-CE4F-4A7B-B039-F0D85CDBDD8F}" presName="thickLine" presStyleLbl="alignNode1" presStyleIdx="1" presStyleCnt="7"/>
      <dgm:spPr/>
    </dgm:pt>
    <dgm:pt modelId="{4468A520-93AD-4B11-AC62-EFD8C2D6BFCD}" type="pres">
      <dgm:prSet presAssocID="{AB8EC3B9-CE4F-4A7B-B039-F0D85CDBDD8F}" presName="horz1" presStyleCnt="0"/>
      <dgm:spPr/>
    </dgm:pt>
    <dgm:pt modelId="{B36AEE79-2A39-47BC-ACF9-829ED39342A0}" type="pres">
      <dgm:prSet presAssocID="{AB8EC3B9-CE4F-4A7B-B039-F0D85CDBDD8F}" presName="tx1" presStyleLbl="revTx" presStyleIdx="1" presStyleCnt="7"/>
      <dgm:spPr/>
    </dgm:pt>
    <dgm:pt modelId="{504FE723-A531-48FA-8E7C-A879F43D2147}" type="pres">
      <dgm:prSet presAssocID="{AB8EC3B9-CE4F-4A7B-B039-F0D85CDBDD8F}" presName="vert1" presStyleCnt="0"/>
      <dgm:spPr/>
    </dgm:pt>
    <dgm:pt modelId="{B621979A-C02C-4EC1-9BDE-D505009F5B90}" type="pres">
      <dgm:prSet presAssocID="{1A71CD3E-552D-435C-A43C-1F1489AAC89B}" presName="thickLine" presStyleLbl="alignNode1" presStyleIdx="2" presStyleCnt="7"/>
      <dgm:spPr/>
    </dgm:pt>
    <dgm:pt modelId="{27C7A2D6-FFBA-40EC-9308-CACAFBD41217}" type="pres">
      <dgm:prSet presAssocID="{1A71CD3E-552D-435C-A43C-1F1489AAC89B}" presName="horz1" presStyleCnt="0"/>
      <dgm:spPr/>
    </dgm:pt>
    <dgm:pt modelId="{C0CBC312-13BC-4611-9CAA-BB75FDFBEAF0}" type="pres">
      <dgm:prSet presAssocID="{1A71CD3E-552D-435C-A43C-1F1489AAC89B}" presName="tx1" presStyleLbl="revTx" presStyleIdx="2" presStyleCnt="7"/>
      <dgm:spPr/>
    </dgm:pt>
    <dgm:pt modelId="{FCED9093-3F5E-4F61-A668-3BFAFF75EB66}" type="pres">
      <dgm:prSet presAssocID="{1A71CD3E-552D-435C-A43C-1F1489AAC89B}" presName="vert1" presStyleCnt="0"/>
      <dgm:spPr/>
    </dgm:pt>
    <dgm:pt modelId="{9B887173-3BB7-4982-B8F2-7EEC85064B16}" type="pres">
      <dgm:prSet presAssocID="{5D8341BA-008E-478C-95A9-6187AAAF3D43}" presName="thickLine" presStyleLbl="alignNode1" presStyleIdx="3" presStyleCnt="7"/>
      <dgm:spPr/>
    </dgm:pt>
    <dgm:pt modelId="{58A264CF-677F-440E-AED3-157C6507C7B3}" type="pres">
      <dgm:prSet presAssocID="{5D8341BA-008E-478C-95A9-6187AAAF3D43}" presName="horz1" presStyleCnt="0"/>
      <dgm:spPr/>
    </dgm:pt>
    <dgm:pt modelId="{416E7AC3-FC44-41EF-9646-75C280BD4527}" type="pres">
      <dgm:prSet presAssocID="{5D8341BA-008E-478C-95A9-6187AAAF3D43}" presName="tx1" presStyleLbl="revTx" presStyleIdx="3" presStyleCnt="7"/>
      <dgm:spPr/>
    </dgm:pt>
    <dgm:pt modelId="{C6BCC9C7-C48A-48CE-A623-1807F6D905C7}" type="pres">
      <dgm:prSet presAssocID="{5D8341BA-008E-478C-95A9-6187AAAF3D43}" presName="vert1" presStyleCnt="0"/>
      <dgm:spPr/>
    </dgm:pt>
    <dgm:pt modelId="{F32B2E93-DDC1-4982-8D00-B529F6E34B59}" type="pres">
      <dgm:prSet presAssocID="{E3A82920-8A00-4A82-95DD-648A8D38D29E}" presName="thickLine" presStyleLbl="alignNode1" presStyleIdx="4" presStyleCnt="7"/>
      <dgm:spPr/>
    </dgm:pt>
    <dgm:pt modelId="{B5A86C49-E8DA-4CD8-BE93-3884B6B7BC4E}" type="pres">
      <dgm:prSet presAssocID="{E3A82920-8A00-4A82-95DD-648A8D38D29E}" presName="horz1" presStyleCnt="0"/>
      <dgm:spPr/>
    </dgm:pt>
    <dgm:pt modelId="{6FEE7323-2024-485E-ABDC-F1DFB167D427}" type="pres">
      <dgm:prSet presAssocID="{E3A82920-8A00-4A82-95DD-648A8D38D29E}" presName="tx1" presStyleLbl="revTx" presStyleIdx="4" presStyleCnt="7"/>
      <dgm:spPr/>
    </dgm:pt>
    <dgm:pt modelId="{F131FC48-9E5A-4D4A-AF42-41F7388CD15F}" type="pres">
      <dgm:prSet presAssocID="{E3A82920-8A00-4A82-95DD-648A8D38D29E}" presName="vert1" presStyleCnt="0"/>
      <dgm:spPr/>
    </dgm:pt>
    <dgm:pt modelId="{997306B3-0C61-4D4E-BD6E-ED56F16E0913}" type="pres">
      <dgm:prSet presAssocID="{30778E0F-A817-4893-B525-A263FE32AC76}" presName="thickLine" presStyleLbl="alignNode1" presStyleIdx="5" presStyleCnt="7"/>
      <dgm:spPr/>
    </dgm:pt>
    <dgm:pt modelId="{D85846B5-160D-4627-A9FA-D80268FE2D3B}" type="pres">
      <dgm:prSet presAssocID="{30778E0F-A817-4893-B525-A263FE32AC76}" presName="horz1" presStyleCnt="0"/>
      <dgm:spPr/>
    </dgm:pt>
    <dgm:pt modelId="{8F04825A-B020-4188-A418-73C8BCD70D6C}" type="pres">
      <dgm:prSet presAssocID="{30778E0F-A817-4893-B525-A263FE32AC76}" presName="tx1" presStyleLbl="revTx" presStyleIdx="5" presStyleCnt="7"/>
      <dgm:spPr/>
    </dgm:pt>
    <dgm:pt modelId="{8DA095B6-54D0-4072-A6C8-D824599CC051}" type="pres">
      <dgm:prSet presAssocID="{30778E0F-A817-4893-B525-A263FE32AC76}" presName="vert1" presStyleCnt="0"/>
      <dgm:spPr/>
    </dgm:pt>
    <dgm:pt modelId="{7E5F765B-51C1-4E4F-84D6-DE9E11B72B45}" type="pres">
      <dgm:prSet presAssocID="{DF21B5F4-4F09-4C84-A639-13D732F84796}" presName="thickLine" presStyleLbl="alignNode1" presStyleIdx="6" presStyleCnt="7"/>
      <dgm:spPr/>
    </dgm:pt>
    <dgm:pt modelId="{9D67BDCC-40F8-4A9D-84A0-143B58000BB1}" type="pres">
      <dgm:prSet presAssocID="{DF21B5F4-4F09-4C84-A639-13D732F84796}" presName="horz1" presStyleCnt="0"/>
      <dgm:spPr/>
    </dgm:pt>
    <dgm:pt modelId="{A0B25411-CF72-47E5-8D21-FDD71597060B}" type="pres">
      <dgm:prSet presAssocID="{DF21B5F4-4F09-4C84-A639-13D732F84796}" presName="tx1" presStyleLbl="revTx" presStyleIdx="6" presStyleCnt="7"/>
      <dgm:spPr/>
    </dgm:pt>
    <dgm:pt modelId="{816A4A4F-1E99-44EC-8030-4E862416BF10}" type="pres">
      <dgm:prSet presAssocID="{DF21B5F4-4F09-4C84-A639-13D732F84796}" presName="vert1" presStyleCnt="0"/>
      <dgm:spPr/>
    </dgm:pt>
  </dgm:ptLst>
  <dgm:cxnLst>
    <dgm:cxn modelId="{655AEC0F-EF5E-4638-AA79-A1A34FA23651}" srcId="{BA0F8AE5-1854-4362-B03A-0F1C9598BCDF}" destId="{E3A82920-8A00-4A82-95DD-648A8D38D29E}" srcOrd="4" destOrd="0" parTransId="{F2167D3A-4F10-4770-BD10-4665F696C713}" sibTransId="{18227A10-40D5-4E2A-AEF3-92817EC3D62A}"/>
    <dgm:cxn modelId="{A1CECC1A-395D-4D37-AB30-EC59931E5299}" srcId="{BA0F8AE5-1854-4362-B03A-0F1C9598BCDF}" destId="{5D8341BA-008E-478C-95A9-6187AAAF3D43}" srcOrd="3" destOrd="0" parTransId="{616D4416-6A0F-40CA-A857-AD0F2600C77A}" sibTransId="{43EDA972-9324-45D4-A48C-AF5B53D3A4F7}"/>
    <dgm:cxn modelId="{B331962B-607A-44D9-9581-F1392E03A380}" type="presOf" srcId="{E3A82920-8A00-4A82-95DD-648A8D38D29E}" destId="{6FEE7323-2024-485E-ABDC-F1DFB167D427}" srcOrd="0" destOrd="0" presId="urn:microsoft.com/office/officeart/2008/layout/LinedList"/>
    <dgm:cxn modelId="{3908252C-6AD7-48DC-B431-9C566B246CBA}" type="presOf" srcId="{64258F52-294D-4E20-A27D-1A1C8E24C52E}" destId="{6A6B4D53-200C-4EEE-AFF9-0A1E919B8F90}" srcOrd="0" destOrd="0" presId="urn:microsoft.com/office/officeart/2008/layout/LinedList"/>
    <dgm:cxn modelId="{0EB8B32F-827B-45FC-8994-748BB9831BF6}" type="presOf" srcId="{BA0F8AE5-1854-4362-B03A-0F1C9598BCDF}" destId="{BE209834-465F-44CB-A465-3E51184F885F}" srcOrd="0" destOrd="0" presId="urn:microsoft.com/office/officeart/2008/layout/LinedList"/>
    <dgm:cxn modelId="{77C02E37-814D-4AD6-ABCF-74F811B589D8}" type="presOf" srcId="{5D8341BA-008E-478C-95A9-6187AAAF3D43}" destId="{416E7AC3-FC44-41EF-9646-75C280BD4527}" srcOrd="0" destOrd="0" presId="urn:microsoft.com/office/officeart/2008/layout/LinedList"/>
    <dgm:cxn modelId="{5FEEEE43-7895-4DBF-AB9D-A1DD9D004A6E}" srcId="{BA0F8AE5-1854-4362-B03A-0F1C9598BCDF}" destId="{AB8EC3B9-CE4F-4A7B-B039-F0D85CDBDD8F}" srcOrd="1" destOrd="0" parTransId="{AC7C5C78-603A-4829-8473-0BA8C6697994}" sibTransId="{FED28D5E-44C1-428C-A235-B59C447AE1ED}"/>
    <dgm:cxn modelId="{13B2D048-202C-44A1-8394-3834BAF7EB77}" srcId="{BA0F8AE5-1854-4362-B03A-0F1C9598BCDF}" destId="{30778E0F-A817-4893-B525-A263FE32AC76}" srcOrd="5" destOrd="0" parTransId="{7F4D084F-AA2D-44EB-AFD9-72898F9B2AA7}" sibTransId="{63CF22AA-AC17-4D52-9D99-EBD8BC96D00E}"/>
    <dgm:cxn modelId="{54B28E4D-909A-438E-9D7C-CDB7EAD49A9E}" type="presOf" srcId="{AB8EC3B9-CE4F-4A7B-B039-F0D85CDBDD8F}" destId="{B36AEE79-2A39-47BC-ACF9-829ED39342A0}" srcOrd="0" destOrd="0" presId="urn:microsoft.com/office/officeart/2008/layout/LinedList"/>
    <dgm:cxn modelId="{5BB9E850-C931-4692-9C0E-DAC5E269F1EC}" type="presOf" srcId="{DF21B5F4-4F09-4C84-A639-13D732F84796}" destId="{A0B25411-CF72-47E5-8D21-FDD71597060B}" srcOrd="0" destOrd="0" presId="urn:microsoft.com/office/officeart/2008/layout/LinedList"/>
    <dgm:cxn modelId="{07991E69-0594-4197-821D-E64A56E454E5}" srcId="{BA0F8AE5-1854-4362-B03A-0F1C9598BCDF}" destId="{1A71CD3E-552D-435C-A43C-1F1489AAC89B}" srcOrd="2" destOrd="0" parTransId="{455BB371-56D4-4230-8B91-829F6F7C1CA0}" sibTransId="{3B0DE711-4CDB-4DDC-BC65-85D533BA71BA}"/>
    <dgm:cxn modelId="{1313396E-76B7-4AD4-A96C-04FA3FFD425F}" type="presOf" srcId="{30778E0F-A817-4893-B525-A263FE32AC76}" destId="{8F04825A-B020-4188-A418-73C8BCD70D6C}" srcOrd="0" destOrd="0" presId="urn:microsoft.com/office/officeart/2008/layout/LinedList"/>
    <dgm:cxn modelId="{84243D76-AE3B-4D33-83B8-8354B441AF5E}" srcId="{BA0F8AE5-1854-4362-B03A-0F1C9598BCDF}" destId="{DF21B5F4-4F09-4C84-A639-13D732F84796}" srcOrd="6" destOrd="0" parTransId="{B520DFE9-0AEA-4E6A-A598-EE772031A94E}" sibTransId="{F43805B3-F903-4D1E-A30F-7B95200AC478}"/>
    <dgm:cxn modelId="{33926387-84B1-4379-AEDC-479E50623133}" srcId="{BA0F8AE5-1854-4362-B03A-0F1C9598BCDF}" destId="{64258F52-294D-4E20-A27D-1A1C8E24C52E}" srcOrd="0" destOrd="0" parTransId="{1BA14627-DADB-465E-8064-C9979B60C6A0}" sibTransId="{85664314-B384-4BB8-A0AD-11B0D4FD34FD}"/>
    <dgm:cxn modelId="{E57BCF88-E544-4943-A832-7984FF41B9D7}" type="presOf" srcId="{1A71CD3E-552D-435C-A43C-1F1489AAC89B}" destId="{C0CBC312-13BC-4611-9CAA-BB75FDFBEAF0}" srcOrd="0" destOrd="0" presId="urn:microsoft.com/office/officeart/2008/layout/LinedList"/>
    <dgm:cxn modelId="{1164DB0F-9E0D-4ECB-B348-6A2A15CFF1E6}" type="presParOf" srcId="{BE209834-465F-44CB-A465-3E51184F885F}" destId="{D6D93BEB-6A0F-40C9-838E-154BC15EA892}" srcOrd="0" destOrd="0" presId="urn:microsoft.com/office/officeart/2008/layout/LinedList"/>
    <dgm:cxn modelId="{1854E83C-788F-4BA0-8BE8-934287B12EAF}" type="presParOf" srcId="{BE209834-465F-44CB-A465-3E51184F885F}" destId="{0568B275-3203-45B4-AE47-03EF4F4A2753}" srcOrd="1" destOrd="0" presId="urn:microsoft.com/office/officeart/2008/layout/LinedList"/>
    <dgm:cxn modelId="{A86CCB10-371D-41C6-9C73-AC716C1C13A3}" type="presParOf" srcId="{0568B275-3203-45B4-AE47-03EF4F4A2753}" destId="{6A6B4D53-200C-4EEE-AFF9-0A1E919B8F90}" srcOrd="0" destOrd="0" presId="urn:microsoft.com/office/officeart/2008/layout/LinedList"/>
    <dgm:cxn modelId="{8283BDAA-1EA2-4F1E-B44C-83992BDA3302}" type="presParOf" srcId="{0568B275-3203-45B4-AE47-03EF4F4A2753}" destId="{D1C6115D-B891-4E8B-ADF9-7C0C7DBD2A19}" srcOrd="1" destOrd="0" presId="urn:microsoft.com/office/officeart/2008/layout/LinedList"/>
    <dgm:cxn modelId="{4333E6FE-0D0A-4597-AA16-B5C15E2B0348}" type="presParOf" srcId="{BE209834-465F-44CB-A465-3E51184F885F}" destId="{24104BDF-2429-4198-ACFD-D05003A2D582}" srcOrd="2" destOrd="0" presId="urn:microsoft.com/office/officeart/2008/layout/LinedList"/>
    <dgm:cxn modelId="{8EB3DB09-5C1B-42F1-A52A-83E70C9BDDB7}" type="presParOf" srcId="{BE209834-465F-44CB-A465-3E51184F885F}" destId="{4468A520-93AD-4B11-AC62-EFD8C2D6BFCD}" srcOrd="3" destOrd="0" presId="urn:microsoft.com/office/officeart/2008/layout/LinedList"/>
    <dgm:cxn modelId="{42AD4232-BE65-4127-86CB-9EAA3C691356}" type="presParOf" srcId="{4468A520-93AD-4B11-AC62-EFD8C2D6BFCD}" destId="{B36AEE79-2A39-47BC-ACF9-829ED39342A0}" srcOrd="0" destOrd="0" presId="urn:microsoft.com/office/officeart/2008/layout/LinedList"/>
    <dgm:cxn modelId="{3A3B31DF-D0D6-46A3-B609-F3D6E2B68D5A}" type="presParOf" srcId="{4468A520-93AD-4B11-AC62-EFD8C2D6BFCD}" destId="{504FE723-A531-48FA-8E7C-A879F43D2147}" srcOrd="1" destOrd="0" presId="urn:microsoft.com/office/officeart/2008/layout/LinedList"/>
    <dgm:cxn modelId="{B51EA30F-0C7D-492F-A47C-2A34499C361E}" type="presParOf" srcId="{BE209834-465F-44CB-A465-3E51184F885F}" destId="{B621979A-C02C-4EC1-9BDE-D505009F5B90}" srcOrd="4" destOrd="0" presId="urn:microsoft.com/office/officeart/2008/layout/LinedList"/>
    <dgm:cxn modelId="{ED4310A9-3ECA-4241-964F-60F945899349}" type="presParOf" srcId="{BE209834-465F-44CB-A465-3E51184F885F}" destId="{27C7A2D6-FFBA-40EC-9308-CACAFBD41217}" srcOrd="5" destOrd="0" presId="urn:microsoft.com/office/officeart/2008/layout/LinedList"/>
    <dgm:cxn modelId="{95D9950B-7A44-430A-B4E3-074A67073B85}" type="presParOf" srcId="{27C7A2D6-FFBA-40EC-9308-CACAFBD41217}" destId="{C0CBC312-13BC-4611-9CAA-BB75FDFBEAF0}" srcOrd="0" destOrd="0" presId="urn:microsoft.com/office/officeart/2008/layout/LinedList"/>
    <dgm:cxn modelId="{240EC7B5-35E7-4C44-82B6-F6E7FCF28CA8}" type="presParOf" srcId="{27C7A2D6-FFBA-40EC-9308-CACAFBD41217}" destId="{FCED9093-3F5E-4F61-A668-3BFAFF75EB66}" srcOrd="1" destOrd="0" presId="urn:microsoft.com/office/officeart/2008/layout/LinedList"/>
    <dgm:cxn modelId="{7F8FB858-226F-44D3-892C-3C6F64516624}" type="presParOf" srcId="{BE209834-465F-44CB-A465-3E51184F885F}" destId="{9B887173-3BB7-4982-B8F2-7EEC85064B16}" srcOrd="6" destOrd="0" presId="urn:microsoft.com/office/officeart/2008/layout/LinedList"/>
    <dgm:cxn modelId="{3ECD72B2-8725-4D0F-94AB-820C184C7869}" type="presParOf" srcId="{BE209834-465F-44CB-A465-3E51184F885F}" destId="{58A264CF-677F-440E-AED3-157C6507C7B3}" srcOrd="7" destOrd="0" presId="urn:microsoft.com/office/officeart/2008/layout/LinedList"/>
    <dgm:cxn modelId="{C6200CA9-F089-421F-AA05-8EB2273A4AC9}" type="presParOf" srcId="{58A264CF-677F-440E-AED3-157C6507C7B3}" destId="{416E7AC3-FC44-41EF-9646-75C280BD4527}" srcOrd="0" destOrd="0" presId="urn:microsoft.com/office/officeart/2008/layout/LinedList"/>
    <dgm:cxn modelId="{7E491441-ECE4-46D6-8407-50BCCAC6C3AA}" type="presParOf" srcId="{58A264CF-677F-440E-AED3-157C6507C7B3}" destId="{C6BCC9C7-C48A-48CE-A623-1807F6D905C7}" srcOrd="1" destOrd="0" presId="urn:microsoft.com/office/officeart/2008/layout/LinedList"/>
    <dgm:cxn modelId="{713362E3-B603-4CA5-9A2F-B8ADDF720857}" type="presParOf" srcId="{BE209834-465F-44CB-A465-3E51184F885F}" destId="{F32B2E93-DDC1-4982-8D00-B529F6E34B59}" srcOrd="8" destOrd="0" presId="urn:microsoft.com/office/officeart/2008/layout/LinedList"/>
    <dgm:cxn modelId="{8CC5AA2F-CD2E-4894-AC35-2172263C2F56}" type="presParOf" srcId="{BE209834-465F-44CB-A465-3E51184F885F}" destId="{B5A86C49-E8DA-4CD8-BE93-3884B6B7BC4E}" srcOrd="9" destOrd="0" presId="urn:microsoft.com/office/officeart/2008/layout/LinedList"/>
    <dgm:cxn modelId="{85B10EF1-116C-4B06-A7F0-78FE13AA4CA2}" type="presParOf" srcId="{B5A86C49-E8DA-4CD8-BE93-3884B6B7BC4E}" destId="{6FEE7323-2024-485E-ABDC-F1DFB167D427}" srcOrd="0" destOrd="0" presId="urn:microsoft.com/office/officeart/2008/layout/LinedList"/>
    <dgm:cxn modelId="{1868B131-2324-4EE1-AE2F-F668BFD984EB}" type="presParOf" srcId="{B5A86C49-E8DA-4CD8-BE93-3884B6B7BC4E}" destId="{F131FC48-9E5A-4D4A-AF42-41F7388CD15F}" srcOrd="1" destOrd="0" presId="urn:microsoft.com/office/officeart/2008/layout/LinedList"/>
    <dgm:cxn modelId="{195CD6A0-60D8-463A-9E90-B140E9340BA8}" type="presParOf" srcId="{BE209834-465F-44CB-A465-3E51184F885F}" destId="{997306B3-0C61-4D4E-BD6E-ED56F16E0913}" srcOrd="10" destOrd="0" presId="urn:microsoft.com/office/officeart/2008/layout/LinedList"/>
    <dgm:cxn modelId="{CA1BF9D6-2236-420F-B7FB-C7069AF38F19}" type="presParOf" srcId="{BE209834-465F-44CB-A465-3E51184F885F}" destId="{D85846B5-160D-4627-A9FA-D80268FE2D3B}" srcOrd="11" destOrd="0" presId="urn:microsoft.com/office/officeart/2008/layout/LinedList"/>
    <dgm:cxn modelId="{C525C05C-53B1-49B6-B070-33DCF9B2EB6A}" type="presParOf" srcId="{D85846B5-160D-4627-A9FA-D80268FE2D3B}" destId="{8F04825A-B020-4188-A418-73C8BCD70D6C}" srcOrd="0" destOrd="0" presId="urn:microsoft.com/office/officeart/2008/layout/LinedList"/>
    <dgm:cxn modelId="{E96D6121-15BF-4F81-8957-720CD031C013}" type="presParOf" srcId="{D85846B5-160D-4627-A9FA-D80268FE2D3B}" destId="{8DA095B6-54D0-4072-A6C8-D824599CC051}" srcOrd="1" destOrd="0" presId="urn:microsoft.com/office/officeart/2008/layout/LinedList"/>
    <dgm:cxn modelId="{24A58EDD-2876-4B3D-9ADD-E63BD35CA701}" type="presParOf" srcId="{BE209834-465F-44CB-A465-3E51184F885F}" destId="{7E5F765B-51C1-4E4F-84D6-DE9E11B72B45}" srcOrd="12" destOrd="0" presId="urn:microsoft.com/office/officeart/2008/layout/LinedList"/>
    <dgm:cxn modelId="{2F970D7E-BEA5-4E4C-8A57-06C2659108D4}" type="presParOf" srcId="{BE209834-465F-44CB-A465-3E51184F885F}" destId="{9D67BDCC-40F8-4A9D-84A0-143B58000BB1}" srcOrd="13" destOrd="0" presId="urn:microsoft.com/office/officeart/2008/layout/LinedList"/>
    <dgm:cxn modelId="{8B8BDCFB-8A43-4362-B90C-1AD9C144A173}" type="presParOf" srcId="{9D67BDCC-40F8-4A9D-84A0-143B58000BB1}" destId="{A0B25411-CF72-47E5-8D21-FDD71597060B}" srcOrd="0" destOrd="0" presId="urn:microsoft.com/office/officeart/2008/layout/LinedList"/>
    <dgm:cxn modelId="{0A383104-2B26-4248-9083-5E417ADEE274}" type="presParOf" srcId="{9D67BDCC-40F8-4A9D-84A0-143B58000BB1}" destId="{816A4A4F-1E99-44EC-8030-4E862416BF1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3BF9E6-B758-41DA-A7AB-7D0F47085B18}" type="doc">
      <dgm:prSet loTypeId="urn:microsoft.com/office/officeart/2008/layout/LinedList" loCatId="list" qsTypeId="urn:microsoft.com/office/officeart/2005/8/quickstyle/simple1#6" qsCatId="simple" csTypeId="urn:microsoft.com/office/officeart/2005/8/colors/accent1_2#3" csCatId="accent1" phldr="1"/>
      <dgm:spPr/>
      <dgm:t>
        <a:bodyPr/>
        <a:lstStyle/>
        <a:p>
          <a:endParaRPr lang="en-US"/>
        </a:p>
      </dgm:t>
    </dgm:pt>
    <dgm:pt modelId="{3D8D67B0-9725-499B-96EA-93A3AD91CB30}">
      <dgm:prSet custT="1"/>
      <dgm:spPr/>
      <dgm:t>
        <a:bodyPr/>
        <a:lstStyle/>
        <a:p>
          <a:r>
            <a:rPr lang="en-US" sz="4000" b="0" i="0" dirty="0"/>
            <a:t>Scopus</a:t>
          </a:r>
          <a:endParaRPr lang="en-US" sz="4000" dirty="0"/>
        </a:p>
      </dgm:t>
    </dgm:pt>
    <dgm:pt modelId="{A0AD2BED-E196-4DA7-970A-A0A5355129E2}" type="parTrans" cxnId="{5EE42B0D-6616-4158-B35E-651E92F349AE}">
      <dgm:prSet/>
      <dgm:spPr/>
      <dgm:t>
        <a:bodyPr/>
        <a:lstStyle/>
        <a:p>
          <a:endParaRPr lang="en-US" sz="1600"/>
        </a:p>
      </dgm:t>
    </dgm:pt>
    <dgm:pt modelId="{87B8DDED-527F-4954-ABFD-5E2A9D46A208}" type="sibTrans" cxnId="{5EE42B0D-6616-4158-B35E-651E92F349AE}">
      <dgm:prSet/>
      <dgm:spPr/>
      <dgm:t>
        <a:bodyPr/>
        <a:lstStyle/>
        <a:p>
          <a:endParaRPr lang="en-US" sz="1600"/>
        </a:p>
      </dgm:t>
    </dgm:pt>
    <dgm:pt modelId="{AD0F96B2-C8F1-41DB-A4E8-D82AD20505E3}">
      <dgm:prSet custT="1"/>
      <dgm:spPr/>
      <dgm:t>
        <a:bodyPr/>
        <a:lstStyle/>
        <a:p>
          <a:r>
            <a:rPr lang="en-US" sz="4000" b="0" i="0" dirty="0"/>
            <a:t>Web of Science</a:t>
          </a:r>
          <a:endParaRPr lang="en-US" sz="4000" dirty="0"/>
        </a:p>
      </dgm:t>
    </dgm:pt>
    <dgm:pt modelId="{A644D56E-6855-4B7F-81AB-C37476BD7B91}" type="parTrans" cxnId="{E0940901-E534-46EA-A57C-364BB1AF1185}">
      <dgm:prSet/>
      <dgm:spPr/>
      <dgm:t>
        <a:bodyPr/>
        <a:lstStyle/>
        <a:p>
          <a:endParaRPr lang="en-US" sz="1600"/>
        </a:p>
      </dgm:t>
    </dgm:pt>
    <dgm:pt modelId="{9A270FA2-F345-4E6A-BA88-46781A511626}" type="sibTrans" cxnId="{E0940901-E534-46EA-A57C-364BB1AF1185}">
      <dgm:prSet/>
      <dgm:spPr/>
      <dgm:t>
        <a:bodyPr/>
        <a:lstStyle/>
        <a:p>
          <a:endParaRPr lang="en-US" sz="1600"/>
        </a:p>
      </dgm:t>
    </dgm:pt>
    <dgm:pt modelId="{AA5EBF7D-3713-43B3-8042-87DEFBA07118}">
      <dgm:prSet custT="1"/>
      <dgm:spPr/>
      <dgm:t>
        <a:bodyPr/>
        <a:lstStyle/>
        <a:p>
          <a:r>
            <a:rPr lang="en-US" sz="4000" b="0" dirty="0"/>
            <a:t>Google Scholar</a:t>
          </a:r>
          <a:endParaRPr lang="en-US" sz="4000" dirty="0"/>
        </a:p>
      </dgm:t>
    </dgm:pt>
    <dgm:pt modelId="{4FEF1D27-36BC-4F72-A28D-A5ABE5BFC6A8}" type="parTrans" cxnId="{1F4A26C0-F684-42AF-AF33-B0A7772AEFC5}">
      <dgm:prSet/>
      <dgm:spPr/>
      <dgm:t>
        <a:bodyPr/>
        <a:lstStyle/>
        <a:p>
          <a:endParaRPr lang="en-US" sz="1600"/>
        </a:p>
      </dgm:t>
    </dgm:pt>
    <dgm:pt modelId="{98DB03BF-0A86-4B6F-850E-B1D92ED62564}" type="sibTrans" cxnId="{1F4A26C0-F684-42AF-AF33-B0A7772AEFC5}">
      <dgm:prSet/>
      <dgm:spPr/>
      <dgm:t>
        <a:bodyPr/>
        <a:lstStyle/>
        <a:p>
          <a:endParaRPr lang="en-US" sz="1600"/>
        </a:p>
      </dgm:t>
    </dgm:pt>
    <dgm:pt modelId="{481C0404-48DD-4532-BB9D-AEBDF8BF15BA}">
      <dgm:prSet custT="1"/>
      <dgm:spPr/>
      <dgm:t>
        <a:bodyPr/>
        <a:lstStyle/>
        <a:p>
          <a:r>
            <a:rPr lang="en-US" sz="4000" b="0" dirty="0" err="1"/>
            <a:t>OpenAlex</a:t>
          </a:r>
          <a:endParaRPr lang="en-US" sz="4000" dirty="0"/>
        </a:p>
      </dgm:t>
    </dgm:pt>
    <dgm:pt modelId="{D54ADF2F-6511-41D2-87D9-F581C15BD347}" type="parTrans" cxnId="{5CC969A3-9B55-4852-89C8-7CB18544E105}">
      <dgm:prSet/>
      <dgm:spPr/>
      <dgm:t>
        <a:bodyPr/>
        <a:lstStyle/>
        <a:p>
          <a:endParaRPr lang="en-US" sz="1600"/>
        </a:p>
      </dgm:t>
    </dgm:pt>
    <dgm:pt modelId="{790F43EF-8952-497D-9851-9305BE44F5DD}" type="sibTrans" cxnId="{5CC969A3-9B55-4852-89C8-7CB18544E105}">
      <dgm:prSet/>
      <dgm:spPr/>
      <dgm:t>
        <a:bodyPr/>
        <a:lstStyle/>
        <a:p>
          <a:endParaRPr lang="en-US" sz="1600"/>
        </a:p>
      </dgm:t>
    </dgm:pt>
    <dgm:pt modelId="{17E93186-6FE6-4DF8-AF8B-2B1702973B16}">
      <dgm:prSet phldrT="[Text]" phldr="0" custT="1"/>
      <dgm:spPr/>
      <dgm:t>
        <a:bodyPr/>
        <a:lstStyle/>
        <a:p>
          <a:r>
            <a:rPr lang="en-US" sz="4000" dirty="0"/>
            <a:t>ResearchGate</a:t>
          </a:r>
        </a:p>
      </dgm:t>
    </dgm:pt>
    <dgm:pt modelId="{4E2AEAE8-F5DA-4FAA-8F27-E8E4CBD355CB}" type="parTrans" cxnId="{F4024719-ABC6-45F2-B4B7-F71CDBA41661}">
      <dgm:prSet/>
      <dgm:spPr/>
      <dgm:t>
        <a:bodyPr/>
        <a:lstStyle/>
        <a:p>
          <a:endParaRPr lang="en-US"/>
        </a:p>
      </dgm:t>
    </dgm:pt>
    <dgm:pt modelId="{EE6F9233-7DA5-4F5F-9975-669CCE71EFED}" type="sibTrans" cxnId="{F4024719-ABC6-45F2-B4B7-F71CDBA41661}">
      <dgm:prSet/>
      <dgm:spPr/>
      <dgm:t>
        <a:bodyPr/>
        <a:lstStyle/>
        <a:p>
          <a:endParaRPr lang="en-US"/>
        </a:p>
      </dgm:t>
    </dgm:pt>
    <dgm:pt modelId="{21B96D0C-4A34-4892-86C6-4A87247AF7E7}" type="pres">
      <dgm:prSet presAssocID="{F53BF9E6-B758-41DA-A7AB-7D0F47085B18}" presName="vert0" presStyleCnt="0">
        <dgm:presLayoutVars>
          <dgm:dir/>
          <dgm:animOne val="branch"/>
          <dgm:animLvl val="lvl"/>
        </dgm:presLayoutVars>
      </dgm:prSet>
      <dgm:spPr/>
    </dgm:pt>
    <dgm:pt modelId="{05886B71-A286-4A5F-8E92-331F7505EC6F}" type="pres">
      <dgm:prSet presAssocID="{17E93186-6FE6-4DF8-AF8B-2B1702973B16}" presName="thickLine" presStyleLbl="alignNode1" presStyleIdx="0" presStyleCnt="5"/>
      <dgm:spPr/>
    </dgm:pt>
    <dgm:pt modelId="{C006F698-BAC5-43A7-A1C3-9E321723483F}" type="pres">
      <dgm:prSet presAssocID="{17E93186-6FE6-4DF8-AF8B-2B1702973B16}" presName="horz1" presStyleCnt="0"/>
      <dgm:spPr/>
    </dgm:pt>
    <dgm:pt modelId="{08EEC7AC-1594-4008-8B58-5044937E2829}" type="pres">
      <dgm:prSet presAssocID="{17E93186-6FE6-4DF8-AF8B-2B1702973B16}" presName="tx1" presStyleLbl="revTx" presStyleIdx="0" presStyleCnt="5"/>
      <dgm:spPr/>
    </dgm:pt>
    <dgm:pt modelId="{EB6C8926-ACCF-4F30-A5F3-229CB3135DCC}" type="pres">
      <dgm:prSet presAssocID="{17E93186-6FE6-4DF8-AF8B-2B1702973B16}" presName="vert1" presStyleCnt="0"/>
      <dgm:spPr/>
    </dgm:pt>
    <dgm:pt modelId="{9B931E2B-A9A2-4613-AA51-FAD700FBA20A}" type="pres">
      <dgm:prSet presAssocID="{3D8D67B0-9725-499B-96EA-93A3AD91CB30}" presName="thickLine" presStyleLbl="alignNode1" presStyleIdx="1" presStyleCnt="5"/>
      <dgm:spPr/>
    </dgm:pt>
    <dgm:pt modelId="{B1C16D35-6EA2-4B4C-B94D-C5233BDF5298}" type="pres">
      <dgm:prSet presAssocID="{3D8D67B0-9725-499B-96EA-93A3AD91CB30}" presName="horz1" presStyleCnt="0"/>
      <dgm:spPr/>
    </dgm:pt>
    <dgm:pt modelId="{E3FADD75-B3C0-4630-AAA1-7D5C62048C15}" type="pres">
      <dgm:prSet presAssocID="{3D8D67B0-9725-499B-96EA-93A3AD91CB30}" presName="tx1" presStyleLbl="revTx" presStyleIdx="1" presStyleCnt="5"/>
      <dgm:spPr/>
    </dgm:pt>
    <dgm:pt modelId="{F7142F58-59D6-4E66-8F35-88045A7D4542}" type="pres">
      <dgm:prSet presAssocID="{3D8D67B0-9725-499B-96EA-93A3AD91CB30}" presName="vert1" presStyleCnt="0"/>
      <dgm:spPr/>
    </dgm:pt>
    <dgm:pt modelId="{02BCD06B-7404-4EF1-AB2F-E29376759CE2}" type="pres">
      <dgm:prSet presAssocID="{AD0F96B2-C8F1-41DB-A4E8-D82AD20505E3}" presName="thickLine" presStyleLbl="alignNode1" presStyleIdx="2" presStyleCnt="5"/>
      <dgm:spPr/>
    </dgm:pt>
    <dgm:pt modelId="{30D133B0-827F-44D3-A5CC-6C37EABD4FB0}" type="pres">
      <dgm:prSet presAssocID="{AD0F96B2-C8F1-41DB-A4E8-D82AD20505E3}" presName="horz1" presStyleCnt="0"/>
      <dgm:spPr/>
    </dgm:pt>
    <dgm:pt modelId="{43E8B5B5-0D69-4DE9-9BA1-615E6CE5AEA6}" type="pres">
      <dgm:prSet presAssocID="{AD0F96B2-C8F1-41DB-A4E8-D82AD20505E3}" presName="tx1" presStyleLbl="revTx" presStyleIdx="2" presStyleCnt="5"/>
      <dgm:spPr/>
    </dgm:pt>
    <dgm:pt modelId="{03BBA68D-C2AE-4BD6-B9D0-216083046898}" type="pres">
      <dgm:prSet presAssocID="{AD0F96B2-C8F1-41DB-A4E8-D82AD20505E3}" presName="vert1" presStyleCnt="0"/>
      <dgm:spPr/>
    </dgm:pt>
    <dgm:pt modelId="{DB1BD3D9-DA5B-4A77-9CAF-77A6751AFAFA}" type="pres">
      <dgm:prSet presAssocID="{AA5EBF7D-3713-43B3-8042-87DEFBA07118}" presName="thickLine" presStyleLbl="alignNode1" presStyleIdx="3" presStyleCnt="5"/>
      <dgm:spPr/>
    </dgm:pt>
    <dgm:pt modelId="{1E051441-E4D0-4902-9ED4-7D5DEDA18FF7}" type="pres">
      <dgm:prSet presAssocID="{AA5EBF7D-3713-43B3-8042-87DEFBA07118}" presName="horz1" presStyleCnt="0"/>
      <dgm:spPr/>
    </dgm:pt>
    <dgm:pt modelId="{9F3A7A27-E3C3-441A-9EAC-767712B312D0}" type="pres">
      <dgm:prSet presAssocID="{AA5EBF7D-3713-43B3-8042-87DEFBA07118}" presName="tx1" presStyleLbl="revTx" presStyleIdx="3" presStyleCnt="5"/>
      <dgm:spPr/>
    </dgm:pt>
    <dgm:pt modelId="{9EBCF3D8-0E64-4E03-B3E8-4E2032897628}" type="pres">
      <dgm:prSet presAssocID="{AA5EBF7D-3713-43B3-8042-87DEFBA07118}" presName="vert1" presStyleCnt="0"/>
      <dgm:spPr/>
    </dgm:pt>
    <dgm:pt modelId="{0A5DBC43-10AA-4F38-B8A3-1C74E282DC61}" type="pres">
      <dgm:prSet presAssocID="{481C0404-48DD-4532-BB9D-AEBDF8BF15BA}" presName="thickLine" presStyleLbl="alignNode1" presStyleIdx="4" presStyleCnt="5"/>
      <dgm:spPr/>
    </dgm:pt>
    <dgm:pt modelId="{E274991A-AEDE-4ACD-BE58-088DE628146E}" type="pres">
      <dgm:prSet presAssocID="{481C0404-48DD-4532-BB9D-AEBDF8BF15BA}" presName="horz1" presStyleCnt="0"/>
      <dgm:spPr/>
    </dgm:pt>
    <dgm:pt modelId="{6E234B96-6768-483F-AA9D-88B565132538}" type="pres">
      <dgm:prSet presAssocID="{481C0404-48DD-4532-BB9D-AEBDF8BF15BA}" presName="tx1" presStyleLbl="revTx" presStyleIdx="4" presStyleCnt="5"/>
      <dgm:spPr/>
    </dgm:pt>
    <dgm:pt modelId="{61A0613B-F728-4BA6-9E59-E3F95E9C841F}" type="pres">
      <dgm:prSet presAssocID="{481C0404-48DD-4532-BB9D-AEBDF8BF15BA}" presName="vert1" presStyleCnt="0"/>
      <dgm:spPr/>
    </dgm:pt>
  </dgm:ptLst>
  <dgm:cxnLst>
    <dgm:cxn modelId="{E0940901-E534-46EA-A57C-364BB1AF1185}" srcId="{F53BF9E6-B758-41DA-A7AB-7D0F47085B18}" destId="{AD0F96B2-C8F1-41DB-A4E8-D82AD20505E3}" srcOrd="2" destOrd="0" parTransId="{A644D56E-6855-4B7F-81AB-C37476BD7B91}" sibTransId="{9A270FA2-F345-4E6A-BA88-46781A511626}"/>
    <dgm:cxn modelId="{5EE42B0D-6616-4158-B35E-651E92F349AE}" srcId="{F53BF9E6-B758-41DA-A7AB-7D0F47085B18}" destId="{3D8D67B0-9725-499B-96EA-93A3AD91CB30}" srcOrd="1" destOrd="0" parTransId="{A0AD2BED-E196-4DA7-970A-A0A5355129E2}" sibTransId="{87B8DDED-527F-4954-ABFD-5E2A9D46A208}"/>
    <dgm:cxn modelId="{F4024719-ABC6-45F2-B4B7-F71CDBA41661}" srcId="{F53BF9E6-B758-41DA-A7AB-7D0F47085B18}" destId="{17E93186-6FE6-4DF8-AF8B-2B1702973B16}" srcOrd="0" destOrd="0" parTransId="{4E2AEAE8-F5DA-4FAA-8F27-E8E4CBD355CB}" sibTransId="{EE6F9233-7DA5-4F5F-9975-669CCE71EFED}"/>
    <dgm:cxn modelId="{CF515F5B-8DA1-408E-8280-164A16D5965C}" type="presOf" srcId="{3D8D67B0-9725-499B-96EA-93A3AD91CB30}" destId="{E3FADD75-B3C0-4630-AAA1-7D5C62048C15}" srcOrd="0" destOrd="0" presId="urn:microsoft.com/office/officeart/2008/layout/LinedList"/>
    <dgm:cxn modelId="{BF88A37F-36B4-4E8E-9F7D-A255875AAD8F}" type="presOf" srcId="{AA5EBF7D-3713-43B3-8042-87DEFBA07118}" destId="{9F3A7A27-E3C3-441A-9EAC-767712B312D0}" srcOrd="0" destOrd="0" presId="urn:microsoft.com/office/officeart/2008/layout/LinedList"/>
    <dgm:cxn modelId="{5CC969A3-9B55-4852-89C8-7CB18544E105}" srcId="{F53BF9E6-B758-41DA-A7AB-7D0F47085B18}" destId="{481C0404-48DD-4532-BB9D-AEBDF8BF15BA}" srcOrd="4" destOrd="0" parTransId="{D54ADF2F-6511-41D2-87D9-F581C15BD347}" sibTransId="{790F43EF-8952-497D-9851-9305BE44F5DD}"/>
    <dgm:cxn modelId="{46C451AE-6770-443A-966E-1CC974CB20F1}" type="presOf" srcId="{481C0404-48DD-4532-BB9D-AEBDF8BF15BA}" destId="{6E234B96-6768-483F-AA9D-88B565132538}" srcOrd="0" destOrd="0" presId="urn:microsoft.com/office/officeart/2008/layout/LinedList"/>
    <dgm:cxn modelId="{29AACCB1-EA28-499E-932F-AE77CAEAB636}" type="presOf" srcId="{17E93186-6FE6-4DF8-AF8B-2B1702973B16}" destId="{08EEC7AC-1594-4008-8B58-5044937E2829}" srcOrd="0" destOrd="0" presId="urn:microsoft.com/office/officeart/2008/layout/LinedList"/>
    <dgm:cxn modelId="{1F4A26C0-F684-42AF-AF33-B0A7772AEFC5}" srcId="{F53BF9E6-B758-41DA-A7AB-7D0F47085B18}" destId="{AA5EBF7D-3713-43B3-8042-87DEFBA07118}" srcOrd="3" destOrd="0" parTransId="{4FEF1D27-36BC-4F72-A28D-A5ABE5BFC6A8}" sibTransId="{98DB03BF-0A86-4B6F-850E-B1D92ED62564}"/>
    <dgm:cxn modelId="{6F1BB6E0-6546-4869-BF32-6F88A7D558A7}" type="presOf" srcId="{F53BF9E6-B758-41DA-A7AB-7D0F47085B18}" destId="{21B96D0C-4A34-4892-86C6-4A87247AF7E7}" srcOrd="0" destOrd="0" presId="urn:microsoft.com/office/officeart/2008/layout/LinedList"/>
    <dgm:cxn modelId="{3F1424F5-3E2E-4080-99FC-7D2A159B9F33}" type="presOf" srcId="{AD0F96B2-C8F1-41DB-A4E8-D82AD20505E3}" destId="{43E8B5B5-0D69-4DE9-9BA1-615E6CE5AEA6}" srcOrd="0" destOrd="0" presId="urn:microsoft.com/office/officeart/2008/layout/LinedList"/>
    <dgm:cxn modelId="{4F9FE4C4-118B-4379-A9F2-DB7FEE782DAB}" type="presParOf" srcId="{21B96D0C-4A34-4892-86C6-4A87247AF7E7}" destId="{05886B71-A286-4A5F-8E92-331F7505EC6F}" srcOrd="0" destOrd="0" presId="urn:microsoft.com/office/officeart/2008/layout/LinedList"/>
    <dgm:cxn modelId="{5E35DE2F-8F4F-4D7F-B989-B502F46D985B}" type="presParOf" srcId="{21B96D0C-4A34-4892-86C6-4A87247AF7E7}" destId="{C006F698-BAC5-43A7-A1C3-9E321723483F}" srcOrd="1" destOrd="0" presId="urn:microsoft.com/office/officeart/2008/layout/LinedList"/>
    <dgm:cxn modelId="{C3633A29-8DF1-44E3-9311-B8A865D77CAD}" type="presParOf" srcId="{C006F698-BAC5-43A7-A1C3-9E321723483F}" destId="{08EEC7AC-1594-4008-8B58-5044937E2829}" srcOrd="0" destOrd="0" presId="urn:microsoft.com/office/officeart/2008/layout/LinedList"/>
    <dgm:cxn modelId="{5E2AD216-769A-47A3-9939-2D2E3E7D5681}" type="presParOf" srcId="{C006F698-BAC5-43A7-A1C3-9E321723483F}" destId="{EB6C8926-ACCF-4F30-A5F3-229CB3135DCC}" srcOrd="1" destOrd="0" presId="urn:microsoft.com/office/officeart/2008/layout/LinedList"/>
    <dgm:cxn modelId="{C2CB9D47-6E91-4589-B72C-D095E28C6006}" type="presParOf" srcId="{21B96D0C-4A34-4892-86C6-4A87247AF7E7}" destId="{9B931E2B-A9A2-4613-AA51-FAD700FBA20A}" srcOrd="2" destOrd="0" presId="urn:microsoft.com/office/officeart/2008/layout/LinedList"/>
    <dgm:cxn modelId="{FF05F951-8A4B-4D25-A291-B4CD270D73E8}" type="presParOf" srcId="{21B96D0C-4A34-4892-86C6-4A87247AF7E7}" destId="{B1C16D35-6EA2-4B4C-B94D-C5233BDF5298}" srcOrd="3" destOrd="0" presId="urn:microsoft.com/office/officeart/2008/layout/LinedList"/>
    <dgm:cxn modelId="{65389603-E7DB-438C-8E7A-2DBB1F29C8D0}" type="presParOf" srcId="{B1C16D35-6EA2-4B4C-B94D-C5233BDF5298}" destId="{E3FADD75-B3C0-4630-AAA1-7D5C62048C15}" srcOrd="0" destOrd="0" presId="urn:microsoft.com/office/officeart/2008/layout/LinedList"/>
    <dgm:cxn modelId="{0EE9F184-C842-4054-8236-495F22DE6F51}" type="presParOf" srcId="{B1C16D35-6EA2-4B4C-B94D-C5233BDF5298}" destId="{F7142F58-59D6-4E66-8F35-88045A7D4542}" srcOrd="1" destOrd="0" presId="urn:microsoft.com/office/officeart/2008/layout/LinedList"/>
    <dgm:cxn modelId="{C7449AFD-F2BB-4989-BDD4-2836D09C10E4}" type="presParOf" srcId="{21B96D0C-4A34-4892-86C6-4A87247AF7E7}" destId="{02BCD06B-7404-4EF1-AB2F-E29376759CE2}" srcOrd="4" destOrd="0" presId="urn:microsoft.com/office/officeart/2008/layout/LinedList"/>
    <dgm:cxn modelId="{68521B68-A71E-49C9-A2FE-2A05EEE561F0}" type="presParOf" srcId="{21B96D0C-4A34-4892-86C6-4A87247AF7E7}" destId="{30D133B0-827F-44D3-A5CC-6C37EABD4FB0}" srcOrd="5" destOrd="0" presId="urn:microsoft.com/office/officeart/2008/layout/LinedList"/>
    <dgm:cxn modelId="{943E06C6-C8A7-4DF9-A546-7A6C1AA61279}" type="presParOf" srcId="{30D133B0-827F-44D3-A5CC-6C37EABD4FB0}" destId="{43E8B5B5-0D69-4DE9-9BA1-615E6CE5AEA6}" srcOrd="0" destOrd="0" presId="urn:microsoft.com/office/officeart/2008/layout/LinedList"/>
    <dgm:cxn modelId="{17A4AF57-1355-4181-98A8-B0BE2EC7F861}" type="presParOf" srcId="{30D133B0-827F-44D3-A5CC-6C37EABD4FB0}" destId="{03BBA68D-C2AE-4BD6-B9D0-216083046898}" srcOrd="1" destOrd="0" presId="urn:microsoft.com/office/officeart/2008/layout/LinedList"/>
    <dgm:cxn modelId="{37F439B5-7D73-4B96-9141-3BF7F2D3039D}" type="presParOf" srcId="{21B96D0C-4A34-4892-86C6-4A87247AF7E7}" destId="{DB1BD3D9-DA5B-4A77-9CAF-77A6751AFAFA}" srcOrd="6" destOrd="0" presId="urn:microsoft.com/office/officeart/2008/layout/LinedList"/>
    <dgm:cxn modelId="{2274FDC6-AD20-4A63-8F08-23003165610C}" type="presParOf" srcId="{21B96D0C-4A34-4892-86C6-4A87247AF7E7}" destId="{1E051441-E4D0-4902-9ED4-7D5DEDA18FF7}" srcOrd="7" destOrd="0" presId="urn:microsoft.com/office/officeart/2008/layout/LinedList"/>
    <dgm:cxn modelId="{39FF1059-83E0-48EF-A555-C77F5810DFC9}" type="presParOf" srcId="{1E051441-E4D0-4902-9ED4-7D5DEDA18FF7}" destId="{9F3A7A27-E3C3-441A-9EAC-767712B312D0}" srcOrd="0" destOrd="0" presId="urn:microsoft.com/office/officeart/2008/layout/LinedList"/>
    <dgm:cxn modelId="{83123C75-8113-454A-8BB1-30D7BE68F3E9}" type="presParOf" srcId="{1E051441-E4D0-4902-9ED4-7D5DEDA18FF7}" destId="{9EBCF3D8-0E64-4E03-B3E8-4E2032897628}" srcOrd="1" destOrd="0" presId="urn:microsoft.com/office/officeart/2008/layout/LinedList"/>
    <dgm:cxn modelId="{492308B0-EF48-4142-AC0A-5951FADA0622}" type="presParOf" srcId="{21B96D0C-4A34-4892-86C6-4A87247AF7E7}" destId="{0A5DBC43-10AA-4F38-B8A3-1C74E282DC61}" srcOrd="8" destOrd="0" presId="urn:microsoft.com/office/officeart/2008/layout/LinedList"/>
    <dgm:cxn modelId="{C834E56F-6BCF-4DB3-A93A-639FA347DF29}" type="presParOf" srcId="{21B96D0C-4A34-4892-86C6-4A87247AF7E7}" destId="{E274991A-AEDE-4ACD-BE58-088DE628146E}" srcOrd="9" destOrd="0" presId="urn:microsoft.com/office/officeart/2008/layout/LinedList"/>
    <dgm:cxn modelId="{8FADF5BF-ED76-4CB5-9699-FE67584729C4}" type="presParOf" srcId="{E274991A-AEDE-4ACD-BE58-088DE628146E}" destId="{6E234B96-6768-483F-AA9D-88B565132538}" srcOrd="0" destOrd="0" presId="urn:microsoft.com/office/officeart/2008/layout/LinedList"/>
    <dgm:cxn modelId="{EA380C76-5E1E-4F62-B40E-5B25C1D35818}" type="presParOf" srcId="{E274991A-AEDE-4ACD-BE58-088DE628146E}" destId="{61A0613B-F728-4BA6-9E59-E3F95E9C841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F48705-17D8-42C7-9FC0-F6D526C49826}" type="doc">
      <dgm:prSet loTypeId="urn:microsoft.com/office/officeart/2008/layout/LinedList" loCatId="list" qsTypeId="urn:microsoft.com/office/officeart/2005/8/quickstyle/simple1#7" qsCatId="simple" csTypeId="urn:microsoft.com/office/officeart/2005/8/colors/colorful2#2" csCatId="colorful" phldr="1"/>
      <dgm:spPr/>
      <dgm:t>
        <a:bodyPr/>
        <a:lstStyle/>
        <a:p>
          <a:endParaRPr lang="en-US"/>
        </a:p>
      </dgm:t>
    </dgm:pt>
    <dgm:pt modelId="{C7C1E67D-B64A-4FE0-8D92-5A67267D60C3}">
      <dgm:prSet custT="1"/>
      <dgm:spPr/>
      <dgm:t>
        <a:bodyPr/>
        <a:lstStyle/>
        <a:p>
          <a:r>
            <a:rPr lang="en-US" sz="2800" dirty="0"/>
            <a:t>Scopus, Web of Science, and </a:t>
          </a:r>
          <a:r>
            <a:rPr lang="en-US" sz="2800" dirty="0" err="1"/>
            <a:t>OpenAlex</a:t>
          </a:r>
          <a:r>
            <a:rPr lang="en-US" sz="2800" dirty="0"/>
            <a:t> are structured databases.</a:t>
          </a:r>
        </a:p>
      </dgm:t>
    </dgm:pt>
    <dgm:pt modelId="{F7040B1B-06DD-4C45-8243-6D4E838CAB58}" type="parTrans" cxnId="{BBA618E9-007F-44AB-B125-0C4176C5C115}">
      <dgm:prSet/>
      <dgm:spPr/>
      <dgm:t>
        <a:bodyPr/>
        <a:lstStyle/>
        <a:p>
          <a:endParaRPr lang="en-US" sz="1400"/>
        </a:p>
      </dgm:t>
    </dgm:pt>
    <dgm:pt modelId="{5B82526D-C5D5-4F09-97BE-CDCA28F13AD7}" type="sibTrans" cxnId="{BBA618E9-007F-44AB-B125-0C4176C5C115}">
      <dgm:prSet/>
      <dgm:spPr/>
      <dgm:t>
        <a:bodyPr/>
        <a:lstStyle/>
        <a:p>
          <a:endParaRPr lang="en-US" sz="1400"/>
        </a:p>
      </dgm:t>
    </dgm:pt>
    <dgm:pt modelId="{B5F2E1B8-8BDF-4F71-BCD6-AD5B5AA5B567}">
      <dgm:prSet custT="1"/>
      <dgm:spPr/>
      <dgm:t>
        <a:bodyPr/>
        <a:lstStyle/>
        <a:p>
          <a:r>
            <a:rPr lang="en-US" sz="2800" dirty="0"/>
            <a:t>Google Scholar, while only cataloging scholarly works, is still a search engine- not a database.</a:t>
          </a:r>
        </a:p>
      </dgm:t>
    </dgm:pt>
    <dgm:pt modelId="{7BF7E3AF-10F3-4FAB-B796-1525E974DD74}" type="parTrans" cxnId="{A5ACF87E-6881-4025-AD7B-E92A2FD4D9A9}">
      <dgm:prSet/>
      <dgm:spPr/>
      <dgm:t>
        <a:bodyPr/>
        <a:lstStyle/>
        <a:p>
          <a:endParaRPr lang="en-US" sz="1400"/>
        </a:p>
      </dgm:t>
    </dgm:pt>
    <dgm:pt modelId="{9722A0BB-2073-4334-8FD7-3550445EE013}" type="sibTrans" cxnId="{A5ACF87E-6881-4025-AD7B-E92A2FD4D9A9}">
      <dgm:prSet/>
      <dgm:spPr/>
      <dgm:t>
        <a:bodyPr/>
        <a:lstStyle/>
        <a:p>
          <a:endParaRPr lang="en-US" sz="1400"/>
        </a:p>
      </dgm:t>
    </dgm:pt>
    <dgm:pt modelId="{EABA9190-3CDB-44A6-B6F4-5B195D0D7652}">
      <dgm:prSet custT="1"/>
      <dgm:spPr/>
      <dgm:t>
        <a:bodyPr/>
        <a:lstStyle/>
        <a:p>
          <a:r>
            <a:rPr lang="en-US" sz="2400" dirty="0"/>
            <a:t>Databases store data in a structured manner to reliably query, sort, and filter through the data. A search engine algorithmically compiles unstructured data from across the internet in a large collection.</a:t>
          </a:r>
        </a:p>
      </dgm:t>
    </dgm:pt>
    <dgm:pt modelId="{05D908B0-39FD-41D6-99FB-6897E13C32B3}" type="parTrans" cxnId="{3B425465-9C13-49F6-90B6-0E8AAF302BC0}">
      <dgm:prSet/>
      <dgm:spPr/>
      <dgm:t>
        <a:bodyPr/>
        <a:lstStyle/>
        <a:p>
          <a:endParaRPr lang="en-US" sz="1400"/>
        </a:p>
      </dgm:t>
    </dgm:pt>
    <dgm:pt modelId="{D4F3512B-68FF-4E2A-AC5A-8FF4A661B48B}" type="sibTrans" cxnId="{3B425465-9C13-49F6-90B6-0E8AAF302BC0}">
      <dgm:prSet/>
      <dgm:spPr/>
      <dgm:t>
        <a:bodyPr/>
        <a:lstStyle/>
        <a:p>
          <a:endParaRPr lang="en-US" sz="1400"/>
        </a:p>
      </dgm:t>
    </dgm:pt>
    <dgm:pt modelId="{79FCC969-8072-4CD0-B890-75F1BCF9826C}">
      <dgm:prSet phldrT="[Text]" phldr="0" custT="1"/>
      <dgm:spPr/>
      <dgm:t>
        <a:bodyPr/>
        <a:lstStyle/>
        <a:p>
          <a:r>
            <a:rPr lang="en-US" sz="2400" dirty="0"/>
            <a:t>ResearchGate, in contrast, is a social media platform. However, it tracks posted articles, and their associated citation counts and gives an h-Index.</a:t>
          </a:r>
        </a:p>
      </dgm:t>
    </dgm:pt>
    <dgm:pt modelId="{0E167508-CBD1-468E-A615-34785D8432C1}" type="parTrans" cxnId="{29E4D8E9-7631-45BF-A38D-1AB740B12A81}">
      <dgm:prSet/>
      <dgm:spPr/>
      <dgm:t>
        <a:bodyPr/>
        <a:lstStyle/>
        <a:p>
          <a:endParaRPr lang="en-US"/>
        </a:p>
      </dgm:t>
    </dgm:pt>
    <dgm:pt modelId="{0D9288A8-56BF-4418-8D6C-B7852421D3D8}" type="sibTrans" cxnId="{29E4D8E9-7631-45BF-A38D-1AB740B12A81}">
      <dgm:prSet/>
      <dgm:spPr/>
      <dgm:t>
        <a:bodyPr/>
        <a:lstStyle/>
        <a:p>
          <a:endParaRPr lang="en-US"/>
        </a:p>
      </dgm:t>
    </dgm:pt>
    <dgm:pt modelId="{A70F5A2F-790D-4709-AFDB-7563260403A3}" type="pres">
      <dgm:prSet presAssocID="{EAF48705-17D8-42C7-9FC0-F6D526C49826}" presName="vert0" presStyleCnt="0">
        <dgm:presLayoutVars>
          <dgm:dir/>
          <dgm:animOne val="branch"/>
          <dgm:animLvl val="lvl"/>
        </dgm:presLayoutVars>
      </dgm:prSet>
      <dgm:spPr/>
    </dgm:pt>
    <dgm:pt modelId="{3E3693D2-F767-4503-849A-2BF60BED76A3}" type="pres">
      <dgm:prSet presAssocID="{C7C1E67D-B64A-4FE0-8D92-5A67267D60C3}" presName="thickLine" presStyleLbl="alignNode1" presStyleIdx="0" presStyleCnt="4"/>
      <dgm:spPr/>
    </dgm:pt>
    <dgm:pt modelId="{8730E7EE-1F8D-4DB7-BB78-9254D4E2CE11}" type="pres">
      <dgm:prSet presAssocID="{C7C1E67D-B64A-4FE0-8D92-5A67267D60C3}" presName="horz1" presStyleCnt="0"/>
      <dgm:spPr/>
    </dgm:pt>
    <dgm:pt modelId="{F99F27A4-7C73-471B-8BEE-2E62EF962B2E}" type="pres">
      <dgm:prSet presAssocID="{C7C1E67D-B64A-4FE0-8D92-5A67267D60C3}" presName="tx1" presStyleLbl="revTx" presStyleIdx="0" presStyleCnt="4"/>
      <dgm:spPr/>
    </dgm:pt>
    <dgm:pt modelId="{9AB158B3-E518-46BD-B17B-E531DDB47395}" type="pres">
      <dgm:prSet presAssocID="{C7C1E67D-B64A-4FE0-8D92-5A67267D60C3}" presName="vert1" presStyleCnt="0"/>
      <dgm:spPr/>
    </dgm:pt>
    <dgm:pt modelId="{43CD661E-D308-4B8B-BD08-413DDCAF5CC7}" type="pres">
      <dgm:prSet presAssocID="{B5F2E1B8-8BDF-4F71-BCD6-AD5B5AA5B567}" presName="thickLine" presStyleLbl="alignNode1" presStyleIdx="1" presStyleCnt="4"/>
      <dgm:spPr/>
    </dgm:pt>
    <dgm:pt modelId="{01AF567A-2A49-4922-B4CC-C9A91CE1A256}" type="pres">
      <dgm:prSet presAssocID="{B5F2E1B8-8BDF-4F71-BCD6-AD5B5AA5B567}" presName="horz1" presStyleCnt="0"/>
      <dgm:spPr/>
    </dgm:pt>
    <dgm:pt modelId="{6E755607-88A4-424B-8726-CB9846917DE5}" type="pres">
      <dgm:prSet presAssocID="{B5F2E1B8-8BDF-4F71-BCD6-AD5B5AA5B567}" presName="tx1" presStyleLbl="revTx" presStyleIdx="1" presStyleCnt="4"/>
      <dgm:spPr/>
    </dgm:pt>
    <dgm:pt modelId="{4448AF28-F6A2-452E-AFA1-4390B0084213}" type="pres">
      <dgm:prSet presAssocID="{B5F2E1B8-8BDF-4F71-BCD6-AD5B5AA5B567}" presName="vert1" presStyleCnt="0"/>
      <dgm:spPr/>
    </dgm:pt>
    <dgm:pt modelId="{FA731E75-9EFA-4E83-BDEC-B26824945A3D}" type="pres">
      <dgm:prSet presAssocID="{EABA9190-3CDB-44A6-B6F4-5B195D0D7652}" presName="thickLine" presStyleLbl="alignNode1" presStyleIdx="2" presStyleCnt="4"/>
      <dgm:spPr/>
    </dgm:pt>
    <dgm:pt modelId="{A18F5CD7-FC9F-4FC9-B1EC-7BE1B40C7305}" type="pres">
      <dgm:prSet presAssocID="{EABA9190-3CDB-44A6-B6F4-5B195D0D7652}" presName="horz1" presStyleCnt="0"/>
      <dgm:spPr/>
    </dgm:pt>
    <dgm:pt modelId="{578CCA7F-AE40-493F-9D5D-93EEA31E99F6}" type="pres">
      <dgm:prSet presAssocID="{EABA9190-3CDB-44A6-B6F4-5B195D0D7652}" presName="tx1" presStyleLbl="revTx" presStyleIdx="2" presStyleCnt="4"/>
      <dgm:spPr/>
    </dgm:pt>
    <dgm:pt modelId="{82492334-FF6C-49F6-9AEA-6B842BA2CFF6}" type="pres">
      <dgm:prSet presAssocID="{EABA9190-3CDB-44A6-B6F4-5B195D0D7652}" presName="vert1" presStyleCnt="0"/>
      <dgm:spPr/>
    </dgm:pt>
    <dgm:pt modelId="{1D9529B4-CFCF-4497-B320-82CC4DE68213}" type="pres">
      <dgm:prSet presAssocID="{79FCC969-8072-4CD0-B890-75F1BCF9826C}" presName="thickLine" presStyleLbl="alignNode1" presStyleIdx="3" presStyleCnt="4"/>
      <dgm:spPr/>
    </dgm:pt>
    <dgm:pt modelId="{22223781-C309-4140-ADC8-58B1F6C7A2B9}" type="pres">
      <dgm:prSet presAssocID="{79FCC969-8072-4CD0-B890-75F1BCF9826C}" presName="horz1" presStyleCnt="0"/>
      <dgm:spPr/>
    </dgm:pt>
    <dgm:pt modelId="{0622828B-E1BC-49C6-9197-F527B92AFCE1}" type="pres">
      <dgm:prSet presAssocID="{79FCC969-8072-4CD0-B890-75F1BCF9826C}" presName="tx1" presStyleLbl="revTx" presStyleIdx="3" presStyleCnt="4"/>
      <dgm:spPr/>
    </dgm:pt>
    <dgm:pt modelId="{1961E2BA-8121-4C29-A7BB-F42845589EDF}" type="pres">
      <dgm:prSet presAssocID="{79FCC969-8072-4CD0-B890-75F1BCF9826C}" presName="vert1" presStyleCnt="0"/>
      <dgm:spPr/>
    </dgm:pt>
  </dgm:ptLst>
  <dgm:cxnLst>
    <dgm:cxn modelId="{B7970C2D-C42D-4643-B2BD-0B1CAEC85DB3}" type="presOf" srcId="{C7C1E67D-B64A-4FE0-8D92-5A67267D60C3}" destId="{F99F27A4-7C73-471B-8BEE-2E62EF962B2E}" srcOrd="0" destOrd="0" presId="urn:microsoft.com/office/officeart/2008/layout/LinedList"/>
    <dgm:cxn modelId="{3B425465-9C13-49F6-90B6-0E8AAF302BC0}" srcId="{EAF48705-17D8-42C7-9FC0-F6D526C49826}" destId="{EABA9190-3CDB-44A6-B6F4-5B195D0D7652}" srcOrd="2" destOrd="0" parTransId="{05D908B0-39FD-41D6-99FB-6897E13C32B3}" sibTransId="{D4F3512B-68FF-4E2A-AC5A-8FF4A661B48B}"/>
    <dgm:cxn modelId="{A5ACF87E-6881-4025-AD7B-E92A2FD4D9A9}" srcId="{EAF48705-17D8-42C7-9FC0-F6D526C49826}" destId="{B5F2E1B8-8BDF-4F71-BCD6-AD5B5AA5B567}" srcOrd="1" destOrd="0" parTransId="{7BF7E3AF-10F3-4FAB-B796-1525E974DD74}" sibTransId="{9722A0BB-2073-4334-8FD7-3550445EE013}"/>
    <dgm:cxn modelId="{97CB5EAD-D3CE-443E-93B3-0F6E43FC0C18}" type="presOf" srcId="{EAF48705-17D8-42C7-9FC0-F6D526C49826}" destId="{A70F5A2F-790D-4709-AFDB-7563260403A3}" srcOrd="0" destOrd="0" presId="urn:microsoft.com/office/officeart/2008/layout/LinedList"/>
    <dgm:cxn modelId="{68BF1AAE-2C88-4625-9772-3B2724EE1CDC}" type="presOf" srcId="{EABA9190-3CDB-44A6-B6F4-5B195D0D7652}" destId="{578CCA7F-AE40-493F-9D5D-93EEA31E99F6}" srcOrd="0" destOrd="0" presId="urn:microsoft.com/office/officeart/2008/layout/LinedList"/>
    <dgm:cxn modelId="{52D41ABC-F3D0-42CD-B916-0634B8D88C39}" type="presOf" srcId="{B5F2E1B8-8BDF-4F71-BCD6-AD5B5AA5B567}" destId="{6E755607-88A4-424B-8726-CB9846917DE5}" srcOrd="0" destOrd="0" presId="urn:microsoft.com/office/officeart/2008/layout/LinedList"/>
    <dgm:cxn modelId="{BBA618E9-007F-44AB-B125-0C4176C5C115}" srcId="{EAF48705-17D8-42C7-9FC0-F6D526C49826}" destId="{C7C1E67D-B64A-4FE0-8D92-5A67267D60C3}" srcOrd="0" destOrd="0" parTransId="{F7040B1B-06DD-4C45-8243-6D4E838CAB58}" sibTransId="{5B82526D-C5D5-4F09-97BE-CDCA28F13AD7}"/>
    <dgm:cxn modelId="{29E4D8E9-7631-45BF-A38D-1AB740B12A81}" srcId="{EAF48705-17D8-42C7-9FC0-F6D526C49826}" destId="{79FCC969-8072-4CD0-B890-75F1BCF9826C}" srcOrd="3" destOrd="0" parTransId="{0E167508-CBD1-468E-A615-34785D8432C1}" sibTransId="{0D9288A8-56BF-4418-8D6C-B7852421D3D8}"/>
    <dgm:cxn modelId="{8AC84FEA-ED9A-4799-A768-5AF052E0EEA2}" type="presOf" srcId="{79FCC969-8072-4CD0-B890-75F1BCF9826C}" destId="{0622828B-E1BC-49C6-9197-F527B92AFCE1}" srcOrd="0" destOrd="0" presId="urn:microsoft.com/office/officeart/2008/layout/LinedList"/>
    <dgm:cxn modelId="{8D892A39-B08E-4EAD-AE90-60C3FFDFD1E5}" type="presParOf" srcId="{A70F5A2F-790D-4709-AFDB-7563260403A3}" destId="{3E3693D2-F767-4503-849A-2BF60BED76A3}" srcOrd="0" destOrd="0" presId="urn:microsoft.com/office/officeart/2008/layout/LinedList"/>
    <dgm:cxn modelId="{8FC292FC-F9BA-49BB-B8A7-74645B4283D7}" type="presParOf" srcId="{A70F5A2F-790D-4709-AFDB-7563260403A3}" destId="{8730E7EE-1F8D-4DB7-BB78-9254D4E2CE11}" srcOrd="1" destOrd="0" presId="urn:microsoft.com/office/officeart/2008/layout/LinedList"/>
    <dgm:cxn modelId="{EDF7805C-495F-4EBB-A1C7-6237B5E974F4}" type="presParOf" srcId="{8730E7EE-1F8D-4DB7-BB78-9254D4E2CE11}" destId="{F99F27A4-7C73-471B-8BEE-2E62EF962B2E}" srcOrd="0" destOrd="0" presId="urn:microsoft.com/office/officeart/2008/layout/LinedList"/>
    <dgm:cxn modelId="{55E9FD5D-BE76-4918-B5E0-8085839D4EF4}" type="presParOf" srcId="{8730E7EE-1F8D-4DB7-BB78-9254D4E2CE11}" destId="{9AB158B3-E518-46BD-B17B-E531DDB47395}" srcOrd="1" destOrd="0" presId="urn:microsoft.com/office/officeart/2008/layout/LinedList"/>
    <dgm:cxn modelId="{4EA7EEF7-E116-4D9F-9C2F-236123ED6E2F}" type="presParOf" srcId="{A70F5A2F-790D-4709-AFDB-7563260403A3}" destId="{43CD661E-D308-4B8B-BD08-413DDCAF5CC7}" srcOrd="2" destOrd="0" presId="urn:microsoft.com/office/officeart/2008/layout/LinedList"/>
    <dgm:cxn modelId="{39FF9192-90B1-4D30-9B05-F8F2D1C6C916}" type="presParOf" srcId="{A70F5A2F-790D-4709-AFDB-7563260403A3}" destId="{01AF567A-2A49-4922-B4CC-C9A91CE1A256}" srcOrd="3" destOrd="0" presId="urn:microsoft.com/office/officeart/2008/layout/LinedList"/>
    <dgm:cxn modelId="{CF9CC851-DF30-4660-B568-350670949BA1}" type="presParOf" srcId="{01AF567A-2A49-4922-B4CC-C9A91CE1A256}" destId="{6E755607-88A4-424B-8726-CB9846917DE5}" srcOrd="0" destOrd="0" presId="urn:microsoft.com/office/officeart/2008/layout/LinedList"/>
    <dgm:cxn modelId="{73A4400C-F5DE-4B2B-BAC7-B1517BB0B201}" type="presParOf" srcId="{01AF567A-2A49-4922-B4CC-C9A91CE1A256}" destId="{4448AF28-F6A2-452E-AFA1-4390B0084213}" srcOrd="1" destOrd="0" presId="urn:microsoft.com/office/officeart/2008/layout/LinedList"/>
    <dgm:cxn modelId="{8783A6C7-16E9-4495-97AC-F140598E9B98}" type="presParOf" srcId="{A70F5A2F-790D-4709-AFDB-7563260403A3}" destId="{FA731E75-9EFA-4E83-BDEC-B26824945A3D}" srcOrd="4" destOrd="0" presId="urn:microsoft.com/office/officeart/2008/layout/LinedList"/>
    <dgm:cxn modelId="{EBED2881-CC40-42F6-9119-6DE3C9FA2907}" type="presParOf" srcId="{A70F5A2F-790D-4709-AFDB-7563260403A3}" destId="{A18F5CD7-FC9F-4FC9-B1EC-7BE1B40C7305}" srcOrd="5" destOrd="0" presId="urn:microsoft.com/office/officeart/2008/layout/LinedList"/>
    <dgm:cxn modelId="{AB80B074-D4EB-4709-BE44-FDB43BAF6BEE}" type="presParOf" srcId="{A18F5CD7-FC9F-4FC9-B1EC-7BE1B40C7305}" destId="{578CCA7F-AE40-493F-9D5D-93EEA31E99F6}" srcOrd="0" destOrd="0" presId="urn:microsoft.com/office/officeart/2008/layout/LinedList"/>
    <dgm:cxn modelId="{0365CA5D-738B-4A56-AB90-3ED869C6006B}" type="presParOf" srcId="{A18F5CD7-FC9F-4FC9-B1EC-7BE1B40C7305}" destId="{82492334-FF6C-49F6-9AEA-6B842BA2CFF6}" srcOrd="1" destOrd="0" presId="urn:microsoft.com/office/officeart/2008/layout/LinedList"/>
    <dgm:cxn modelId="{B3B894CE-6F6E-49DC-A685-B1215A63E6CB}" type="presParOf" srcId="{A70F5A2F-790D-4709-AFDB-7563260403A3}" destId="{1D9529B4-CFCF-4497-B320-82CC4DE68213}" srcOrd="6" destOrd="0" presId="urn:microsoft.com/office/officeart/2008/layout/LinedList"/>
    <dgm:cxn modelId="{92D071C8-FE75-4CD0-93D7-29CA159CB1CE}" type="presParOf" srcId="{A70F5A2F-790D-4709-AFDB-7563260403A3}" destId="{22223781-C309-4140-ADC8-58B1F6C7A2B9}" srcOrd="7" destOrd="0" presId="urn:microsoft.com/office/officeart/2008/layout/LinedList"/>
    <dgm:cxn modelId="{67650F1D-9293-4BC4-96EC-A6F593E4CBD4}" type="presParOf" srcId="{22223781-C309-4140-ADC8-58B1F6C7A2B9}" destId="{0622828B-E1BC-49C6-9197-F527B92AFCE1}" srcOrd="0" destOrd="0" presId="urn:microsoft.com/office/officeart/2008/layout/LinedList"/>
    <dgm:cxn modelId="{A995C36B-BAC7-4DCA-887B-3D81932BF148}" type="presParOf" srcId="{22223781-C309-4140-ADC8-58B1F6C7A2B9}" destId="{1961E2BA-8121-4C29-A7BB-F42845589E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931E2B-A9A2-4613-AA51-FAD700FBA20A}">
      <dsp:nvSpPr>
        <dsp:cNvPr id="0" name=""/>
        <dsp:cNvSpPr/>
      </dsp:nvSpPr>
      <dsp:spPr>
        <a:xfrm>
          <a:off x="0" y="0"/>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FADD75-B3C0-4630-AAA1-7D5C62048C15}">
      <dsp:nvSpPr>
        <dsp:cNvPr id="0" name=""/>
        <dsp:cNvSpPr/>
      </dsp:nvSpPr>
      <dsp:spPr>
        <a:xfrm>
          <a:off x="0" y="0"/>
          <a:ext cx="7252520" cy="1347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dirty="0"/>
            <a:t>A measure of scholarly impact</a:t>
          </a:r>
        </a:p>
        <a:p>
          <a:pPr marL="0" lvl="0" indent="0" algn="l" defTabSz="889000">
            <a:lnSpc>
              <a:spcPct val="90000"/>
            </a:lnSpc>
            <a:spcBef>
              <a:spcPct val="0"/>
            </a:spcBef>
            <a:spcAft>
              <a:spcPct val="35000"/>
            </a:spcAft>
            <a:buNone/>
          </a:pPr>
          <a:r>
            <a:rPr lang="en-US" sz="2000" b="0" i="0" kern="1200" dirty="0"/>
            <a:t>Attempts to quantify the significance of a researcher’s work</a:t>
          </a:r>
          <a:endParaRPr lang="en-US" sz="2000" kern="1200" dirty="0"/>
        </a:p>
      </dsp:txBody>
      <dsp:txXfrm>
        <a:off x="0" y="0"/>
        <a:ext cx="7252520" cy="1347535"/>
      </dsp:txXfrm>
    </dsp:sp>
    <dsp:sp modelId="{02BCD06B-7404-4EF1-AB2F-E29376759CE2}">
      <dsp:nvSpPr>
        <dsp:cNvPr id="0" name=""/>
        <dsp:cNvSpPr/>
      </dsp:nvSpPr>
      <dsp:spPr>
        <a:xfrm>
          <a:off x="0" y="1347535"/>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E8B5B5-0D69-4DE9-9BA1-615E6CE5AEA6}">
      <dsp:nvSpPr>
        <dsp:cNvPr id="0" name=""/>
        <dsp:cNvSpPr/>
      </dsp:nvSpPr>
      <dsp:spPr>
        <a:xfrm>
          <a:off x="0" y="1347535"/>
          <a:ext cx="7252520" cy="1347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i="0" kern="1200" dirty="0"/>
            <a:t>Combines assessment of both Quantity (Numbe</a:t>
          </a:r>
          <a:r>
            <a:rPr lang="en-US" sz="2000" b="0" kern="1200" dirty="0"/>
            <a:t>r of publications) and the Quality (Number of citations of those publications) </a:t>
          </a:r>
          <a:endParaRPr lang="en-US" sz="2000" kern="1200" dirty="0"/>
        </a:p>
      </dsp:txBody>
      <dsp:txXfrm>
        <a:off x="0" y="1347535"/>
        <a:ext cx="7252520" cy="1347535"/>
      </dsp:txXfrm>
    </dsp:sp>
    <dsp:sp modelId="{DB1BD3D9-DA5B-4A77-9CAF-77A6751AFAFA}">
      <dsp:nvSpPr>
        <dsp:cNvPr id="0" name=""/>
        <dsp:cNvSpPr/>
      </dsp:nvSpPr>
      <dsp:spPr>
        <a:xfrm>
          <a:off x="0" y="2695071"/>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3A7A27-E3C3-441A-9EAC-767712B312D0}">
      <dsp:nvSpPr>
        <dsp:cNvPr id="0" name=""/>
        <dsp:cNvSpPr/>
      </dsp:nvSpPr>
      <dsp:spPr>
        <a:xfrm>
          <a:off x="0" y="2695071"/>
          <a:ext cx="7252520" cy="1347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kern="1200" dirty="0"/>
            <a:t>Used as a tool for evaluating researchers, departments, institutions</a:t>
          </a:r>
          <a:endParaRPr lang="en-US" sz="2000" kern="1200" dirty="0"/>
        </a:p>
      </dsp:txBody>
      <dsp:txXfrm>
        <a:off x="0" y="2695071"/>
        <a:ext cx="7252520" cy="1347535"/>
      </dsp:txXfrm>
    </dsp:sp>
    <dsp:sp modelId="{0A5DBC43-10AA-4F38-B8A3-1C74E282DC61}">
      <dsp:nvSpPr>
        <dsp:cNvPr id="0" name=""/>
        <dsp:cNvSpPr/>
      </dsp:nvSpPr>
      <dsp:spPr>
        <a:xfrm>
          <a:off x="0" y="4042607"/>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234B96-6768-483F-AA9D-88B565132538}">
      <dsp:nvSpPr>
        <dsp:cNvPr id="0" name=""/>
        <dsp:cNvSpPr/>
      </dsp:nvSpPr>
      <dsp:spPr>
        <a:xfrm>
          <a:off x="0" y="4042607"/>
          <a:ext cx="7252520" cy="1347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0" kern="1200" dirty="0"/>
            <a:t>Calculated in various databases</a:t>
          </a:r>
        </a:p>
        <a:p>
          <a:pPr marL="0" lvl="0" indent="0" algn="l" defTabSz="889000">
            <a:lnSpc>
              <a:spcPct val="90000"/>
            </a:lnSpc>
            <a:spcBef>
              <a:spcPct val="0"/>
            </a:spcBef>
            <a:spcAft>
              <a:spcPct val="35000"/>
            </a:spcAft>
            <a:buNone/>
          </a:pPr>
          <a:r>
            <a:rPr lang="en-US" sz="2000" kern="1200" dirty="0"/>
            <a:t>Results vary in each database</a:t>
          </a:r>
        </a:p>
        <a:p>
          <a:pPr marL="0" lvl="0" indent="0" algn="l" defTabSz="889000">
            <a:lnSpc>
              <a:spcPct val="90000"/>
            </a:lnSpc>
            <a:spcBef>
              <a:spcPct val="0"/>
            </a:spcBef>
            <a:spcAft>
              <a:spcPct val="35000"/>
            </a:spcAft>
            <a:buNone/>
          </a:pPr>
          <a:r>
            <a:rPr lang="en-US" sz="2000" kern="1200" dirty="0"/>
            <a:t>Has limitations</a:t>
          </a:r>
        </a:p>
      </dsp:txBody>
      <dsp:txXfrm>
        <a:off x="0" y="4042607"/>
        <a:ext cx="7252520" cy="13475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BA20E-C30C-45C2-9873-D9A55FBE4244}">
      <dsp:nvSpPr>
        <dsp:cNvPr id="0" name=""/>
        <dsp:cNvSpPr/>
      </dsp:nvSpPr>
      <dsp:spPr>
        <a:xfrm>
          <a:off x="0" y="130872"/>
          <a:ext cx="6797675" cy="55165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hlinkClick xmlns:r="http://schemas.openxmlformats.org/officeDocument/2006/relationships" r:id="rId1">
                <a:extLst>
                  <a:ext uri="{A12FA001-AC4F-418D-AE19-62706E023703}">
                    <ahyp:hlinkClr xmlns:ahyp="http://schemas.microsoft.com/office/drawing/2018/hyperlinkcolor" val="tx"/>
                  </a:ext>
                </a:extLst>
              </a:hlinkClick>
            </a:rPr>
            <a:t>Google Scholar</a:t>
          </a:r>
          <a:endParaRPr lang="en-US" sz="2300" kern="1200" dirty="0">
            <a:solidFill>
              <a:schemeClr val="tx1"/>
            </a:solidFill>
          </a:endParaRPr>
        </a:p>
      </dsp:txBody>
      <dsp:txXfrm>
        <a:off x="26930" y="157802"/>
        <a:ext cx="6743815" cy="497795"/>
      </dsp:txXfrm>
    </dsp:sp>
    <dsp:sp modelId="{E961A543-1FDE-4C4C-8311-EDBB3C9C7B75}">
      <dsp:nvSpPr>
        <dsp:cNvPr id="0" name=""/>
        <dsp:cNvSpPr/>
      </dsp:nvSpPr>
      <dsp:spPr>
        <a:xfrm>
          <a:off x="0" y="682527"/>
          <a:ext cx="6797675"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Widely used by authors</a:t>
          </a:r>
        </a:p>
        <a:p>
          <a:pPr marL="171450" lvl="1" indent="-171450" algn="l" defTabSz="800100">
            <a:lnSpc>
              <a:spcPct val="90000"/>
            </a:lnSpc>
            <a:spcBef>
              <a:spcPct val="0"/>
            </a:spcBef>
            <a:spcAft>
              <a:spcPct val="20000"/>
            </a:spcAft>
            <a:buChar char="•"/>
          </a:pPr>
          <a:r>
            <a:rPr lang="en-US" sz="1800" kern="1200" dirty="0">
              <a:solidFill>
                <a:schemeClr val="tx1"/>
              </a:solidFill>
            </a:rPr>
            <a:t>Author has more control of publication list</a:t>
          </a:r>
        </a:p>
      </dsp:txBody>
      <dsp:txXfrm>
        <a:off x="0" y="682527"/>
        <a:ext cx="6797675" cy="618930"/>
      </dsp:txXfrm>
    </dsp:sp>
    <dsp:sp modelId="{B48F8C5F-3DD5-41E4-8A66-DDEA49F0FD58}">
      <dsp:nvSpPr>
        <dsp:cNvPr id="0" name=""/>
        <dsp:cNvSpPr/>
      </dsp:nvSpPr>
      <dsp:spPr>
        <a:xfrm>
          <a:off x="0" y="1301457"/>
          <a:ext cx="6797675" cy="551655"/>
        </a:xfrm>
        <a:prstGeom prst="roundRect">
          <a:avLst/>
        </a:prstGeom>
        <a:solidFill>
          <a:schemeClr val="accent5">
            <a:hueOff val="531780"/>
            <a:satOff val="-5973"/>
            <a:lumOff val="-127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hlinkClick xmlns:r="http://schemas.openxmlformats.org/officeDocument/2006/relationships" r:id="rId2">
                <a:extLst>
                  <a:ext uri="{A12FA001-AC4F-418D-AE19-62706E023703}">
                    <ahyp:hlinkClr xmlns:ahyp="http://schemas.microsoft.com/office/drawing/2018/hyperlinkcolor" val="tx"/>
                  </a:ext>
                </a:extLst>
              </a:hlinkClick>
            </a:rPr>
            <a:t>Scopus</a:t>
          </a:r>
          <a:endParaRPr lang="en-US" sz="2300" kern="1200" dirty="0">
            <a:solidFill>
              <a:schemeClr val="tx1"/>
            </a:solidFill>
          </a:endParaRPr>
        </a:p>
      </dsp:txBody>
      <dsp:txXfrm>
        <a:off x="26930" y="1328387"/>
        <a:ext cx="6743815" cy="497795"/>
      </dsp:txXfrm>
    </dsp:sp>
    <dsp:sp modelId="{3B78EEDB-62D4-48F2-B295-4BC81395BCC9}">
      <dsp:nvSpPr>
        <dsp:cNvPr id="0" name=""/>
        <dsp:cNvSpPr/>
      </dsp:nvSpPr>
      <dsp:spPr>
        <a:xfrm>
          <a:off x="0" y="1853112"/>
          <a:ext cx="6797675" cy="928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Elsevier database</a:t>
          </a:r>
        </a:p>
        <a:p>
          <a:pPr marL="171450" lvl="1" indent="-171450" algn="l" defTabSz="800100">
            <a:lnSpc>
              <a:spcPct val="90000"/>
            </a:lnSpc>
            <a:spcBef>
              <a:spcPct val="0"/>
            </a:spcBef>
            <a:spcAft>
              <a:spcPct val="20000"/>
            </a:spcAft>
            <a:buChar char="•"/>
          </a:pPr>
          <a:r>
            <a:rPr lang="en-US" sz="1800" kern="1200" dirty="0">
              <a:solidFill>
                <a:schemeClr val="tx1"/>
              </a:solidFill>
            </a:rPr>
            <a:t>Authors can claim their accounts</a:t>
          </a:r>
        </a:p>
        <a:p>
          <a:pPr marL="171450" lvl="1" indent="-171450" algn="l" defTabSz="800100">
            <a:lnSpc>
              <a:spcPct val="90000"/>
            </a:lnSpc>
            <a:spcBef>
              <a:spcPct val="0"/>
            </a:spcBef>
            <a:spcAft>
              <a:spcPct val="20000"/>
            </a:spcAft>
            <a:buChar char="•"/>
          </a:pPr>
          <a:r>
            <a:rPr lang="en-US" sz="1800" kern="1200" dirty="0">
              <a:solidFill>
                <a:schemeClr val="tx1"/>
              </a:solidFill>
            </a:rPr>
            <a:t>Publication list only includes articles in Scopus database</a:t>
          </a:r>
        </a:p>
      </dsp:txBody>
      <dsp:txXfrm>
        <a:off x="0" y="1853112"/>
        <a:ext cx="6797675" cy="928395"/>
      </dsp:txXfrm>
    </dsp:sp>
    <dsp:sp modelId="{52424F2D-97CD-4131-9DDC-15DD93A11194}">
      <dsp:nvSpPr>
        <dsp:cNvPr id="0" name=""/>
        <dsp:cNvSpPr/>
      </dsp:nvSpPr>
      <dsp:spPr>
        <a:xfrm>
          <a:off x="0" y="2781507"/>
          <a:ext cx="6797675" cy="551655"/>
        </a:xfrm>
        <a:prstGeom prst="roundRect">
          <a:avLst/>
        </a:prstGeom>
        <a:solidFill>
          <a:schemeClr val="accent5">
            <a:hueOff val="1063560"/>
            <a:satOff val="-11946"/>
            <a:lumOff val="-254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solidFill>
                <a:schemeClr val="tx1"/>
              </a:solidFill>
              <a:hlinkClick xmlns:r="http://schemas.openxmlformats.org/officeDocument/2006/relationships" r:id="rId3">
                <a:extLst>
                  <a:ext uri="{A12FA001-AC4F-418D-AE19-62706E023703}">
                    <ahyp:hlinkClr xmlns:ahyp="http://schemas.microsoft.com/office/drawing/2018/hyperlinkcolor" val="tx"/>
                  </a:ext>
                </a:extLst>
              </a:hlinkClick>
            </a:rPr>
            <a:t>Web of Science</a:t>
          </a:r>
          <a:endParaRPr lang="en-US" sz="2300" kern="1200" dirty="0">
            <a:solidFill>
              <a:schemeClr val="tx1"/>
            </a:solidFill>
          </a:endParaRPr>
        </a:p>
      </dsp:txBody>
      <dsp:txXfrm>
        <a:off x="26930" y="2808437"/>
        <a:ext cx="6743815" cy="497795"/>
      </dsp:txXfrm>
    </dsp:sp>
    <dsp:sp modelId="{61426D20-B365-49D1-BD5F-5354490E9ECA}">
      <dsp:nvSpPr>
        <dsp:cNvPr id="0" name=""/>
        <dsp:cNvSpPr/>
      </dsp:nvSpPr>
      <dsp:spPr>
        <a:xfrm>
          <a:off x="0" y="3333163"/>
          <a:ext cx="6797675" cy="928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Clarivate database</a:t>
          </a:r>
        </a:p>
        <a:p>
          <a:pPr marL="171450" lvl="1" indent="-171450" algn="l" defTabSz="800100">
            <a:lnSpc>
              <a:spcPct val="90000"/>
            </a:lnSpc>
            <a:spcBef>
              <a:spcPct val="0"/>
            </a:spcBef>
            <a:spcAft>
              <a:spcPct val="20000"/>
            </a:spcAft>
            <a:buChar char="•"/>
          </a:pPr>
          <a:r>
            <a:rPr lang="en-US" sz="1800" kern="1200" dirty="0">
              <a:solidFill>
                <a:schemeClr val="tx1"/>
              </a:solidFill>
            </a:rPr>
            <a:t>Authors can create own account</a:t>
          </a:r>
        </a:p>
        <a:p>
          <a:pPr marL="171450" lvl="1" indent="-171450" algn="l" defTabSz="800100">
            <a:lnSpc>
              <a:spcPct val="90000"/>
            </a:lnSpc>
            <a:spcBef>
              <a:spcPct val="0"/>
            </a:spcBef>
            <a:spcAft>
              <a:spcPct val="20000"/>
            </a:spcAft>
            <a:buChar char="•"/>
          </a:pPr>
          <a:r>
            <a:rPr lang="en-US" sz="1800" kern="1200" dirty="0">
              <a:solidFill>
                <a:schemeClr val="tx1"/>
              </a:solidFill>
            </a:rPr>
            <a:t>Publication list only includes articles in Web of Science database</a:t>
          </a:r>
        </a:p>
      </dsp:txBody>
      <dsp:txXfrm>
        <a:off x="0" y="3333163"/>
        <a:ext cx="6797675" cy="928395"/>
      </dsp:txXfrm>
    </dsp:sp>
    <dsp:sp modelId="{744BC576-8281-460F-BA8B-094712FE7A27}">
      <dsp:nvSpPr>
        <dsp:cNvPr id="0" name=""/>
        <dsp:cNvSpPr/>
      </dsp:nvSpPr>
      <dsp:spPr>
        <a:xfrm>
          <a:off x="0" y="4261558"/>
          <a:ext cx="6797675" cy="551655"/>
        </a:xfrm>
        <a:prstGeom prst="roundRect">
          <a:avLst/>
        </a:prstGeom>
        <a:solidFill>
          <a:schemeClr val="accent5">
            <a:hueOff val="1595340"/>
            <a:satOff val="-17918"/>
            <a:lumOff val="-382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err="1">
              <a:solidFill>
                <a:schemeClr val="tx1"/>
              </a:solidFill>
              <a:hlinkClick xmlns:r="http://schemas.openxmlformats.org/officeDocument/2006/relationships" r:id="rId4">
                <a:extLst>
                  <a:ext uri="{A12FA001-AC4F-418D-AE19-62706E023703}">
                    <ahyp:hlinkClr xmlns:ahyp="http://schemas.microsoft.com/office/drawing/2018/hyperlinkcolor" val="tx"/>
                  </a:ext>
                </a:extLst>
              </a:hlinkClick>
            </a:rPr>
            <a:t>OpenAlex</a:t>
          </a:r>
          <a:r>
            <a:rPr lang="en-US" sz="2300" kern="1200">
              <a:solidFill>
                <a:schemeClr val="tx1"/>
              </a:solidFill>
            </a:rPr>
            <a:t> (New resource!)</a:t>
          </a:r>
        </a:p>
      </dsp:txBody>
      <dsp:txXfrm>
        <a:off x="26930" y="4288488"/>
        <a:ext cx="6743815" cy="497795"/>
      </dsp:txXfrm>
    </dsp:sp>
    <dsp:sp modelId="{C1C0FD24-1102-4BE9-9D54-19723CD8EF37}">
      <dsp:nvSpPr>
        <dsp:cNvPr id="0" name=""/>
        <dsp:cNvSpPr/>
      </dsp:nvSpPr>
      <dsp:spPr>
        <a:xfrm>
          <a:off x="0" y="4813213"/>
          <a:ext cx="6797675"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Can connect with ORCID account</a:t>
          </a:r>
        </a:p>
      </dsp:txBody>
      <dsp:txXfrm>
        <a:off x="0" y="4813213"/>
        <a:ext cx="6797675" cy="380880"/>
      </dsp:txXfrm>
    </dsp:sp>
    <dsp:sp modelId="{D26D3233-1194-46C0-8EF0-0F7BDB6EAD53}">
      <dsp:nvSpPr>
        <dsp:cNvPr id="0" name=""/>
        <dsp:cNvSpPr/>
      </dsp:nvSpPr>
      <dsp:spPr>
        <a:xfrm>
          <a:off x="0" y="5194093"/>
          <a:ext cx="6797675" cy="551655"/>
        </a:xfrm>
        <a:prstGeom prst="roundRect">
          <a:avLst/>
        </a:prstGeom>
        <a:solidFill>
          <a:schemeClr val="accent5">
            <a:hueOff val="2127120"/>
            <a:satOff val="-23891"/>
            <a:lumOff val="-50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solidFill>
                <a:schemeClr val="tx1"/>
              </a:solidFill>
              <a:hlinkClick xmlns:r="http://schemas.openxmlformats.org/officeDocument/2006/relationships" r:id="rId5">
                <a:extLst>
                  <a:ext uri="{A12FA001-AC4F-418D-AE19-62706E023703}">
                    <ahyp:hlinkClr xmlns:ahyp="http://schemas.microsoft.com/office/drawing/2018/hyperlinkcolor" val="tx"/>
                  </a:ext>
                </a:extLst>
              </a:hlinkClick>
            </a:rPr>
            <a:t>ResearchGate</a:t>
          </a:r>
          <a:endParaRPr lang="en-US" sz="2300" kern="1200">
            <a:solidFill>
              <a:schemeClr val="tx1"/>
            </a:solidFill>
          </a:endParaRPr>
        </a:p>
      </dsp:txBody>
      <dsp:txXfrm>
        <a:off x="26930" y="5221023"/>
        <a:ext cx="6743815" cy="497795"/>
      </dsp:txXfrm>
    </dsp:sp>
    <dsp:sp modelId="{E55E0494-4A0A-4140-B07B-96DE3CA6F132}">
      <dsp:nvSpPr>
        <dsp:cNvPr id="0" name=""/>
        <dsp:cNvSpPr/>
      </dsp:nvSpPr>
      <dsp:spPr>
        <a:xfrm>
          <a:off x="0" y="5745748"/>
          <a:ext cx="6797675"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solidFill>
                <a:schemeClr val="tx1"/>
              </a:solidFill>
            </a:rPr>
            <a:t>Social networking site</a:t>
          </a:r>
        </a:p>
        <a:p>
          <a:pPr marL="171450" lvl="1" indent="-171450" algn="l" defTabSz="800100">
            <a:lnSpc>
              <a:spcPct val="90000"/>
            </a:lnSpc>
            <a:spcBef>
              <a:spcPct val="0"/>
            </a:spcBef>
            <a:spcAft>
              <a:spcPct val="20000"/>
            </a:spcAft>
            <a:buChar char="•"/>
          </a:pPr>
          <a:r>
            <a:rPr lang="en-US" sz="1800" kern="1200" dirty="0">
              <a:solidFill>
                <a:schemeClr val="tx1"/>
              </a:solidFill>
            </a:rPr>
            <a:t>Authors create and maintain publication list</a:t>
          </a:r>
        </a:p>
      </dsp:txBody>
      <dsp:txXfrm>
        <a:off x="0" y="5745748"/>
        <a:ext cx="6797675" cy="618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693D2-F767-4503-849A-2BF60BED76A3}">
      <dsp:nvSpPr>
        <dsp:cNvPr id="0" name=""/>
        <dsp:cNvSpPr/>
      </dsp:nvSpPr>
      <dsp:spPr>
        <a:xfrm>
          <a:off x="0" y="2758"/>
          <a:ext cx="695776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F27A4-7C73-471B-8BEE-2E62EF962B2E}">
      <dsp:nvSpPr>
        <dsp:cNvPr id="0" name=""/>
        <dsp:cNvSpPr/>
      </dsp:nvSpPr>
      <dsp:spPr>
        <a:xfrm>
          <a:off x="0" y="2758"/>
          <a:ext cx="6957766"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Important to note the source of the h-index when reporting</a:t>
          </a:r>
        </a:p>
      </dsp:txBody>
      <dsp:txXfrm>
        <a:off x="0" y="2758"/>
        <a:ext cx="6957766" cy="1881464"/>
      </dsp:txXfrm>
    </dsp:sp>
    <dsp:sp modelId="{43CD661E-D308-4B8B-BD08-413DDCAF5CC7}">
      <dsp:nvSpPr>
        <dsp:cNvPr id="0" name=""/>
        <dsp:cNvSpPr/>
      </dsp:nvSpPr>
      <dsp:spPr>
        <a:xfrm>
          <a:off x="0" y="1884223"/>
          <a:ext cx="6957766" cy="0"/>
        </a:xfrm>
        <a:prstGeom prst="line">
          <a:avLst/>
        </a:prstGeom>
        <a:solidFill>
          <a:schemeClr val="accent2">
            <a:hueOff val="-7411106"/>
            <a:satOff val="-13366"/>
            <a:lumOff val="4412"/>
            <a:alphaOff val="0"/>
          </a:schemeClr>
        </a:solidFill>
        <a:ln w="15875" cap="flat" cmpd="sng" algn="ctr">
          <a:solidFill>
            <a:schemeClr val="accent2">
              <a:hueOff val="-7411106"/>
              <a:satOff val="-13366"/>
              <a:lumOff val="44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755607-88A4-424B-8726-CB9846917DE5}">
      <dsp:nvSpPr>
        <dsp:cNvPr id="0" name=""/>
        <dsp:cNvSpPr/>
      </dsp:nvSpPr>
      <dsp:spPr>
        <a:xfrm>
          <a:off x="0" y="1884223"/>
          <a:ext cx="6957766"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Promotion &amp; Tenure application allows for three sources </a:t>
          </a:r>
        </a:p>
      </dsp:txBody>
      <dsp:txXfrm>
        <a:off x="0" y="1884223"/>
        <a:ext cx="6957766" cy="1881464"/>
      </dsp:txXfrm>
    </dsp:sp>
    <dsp:sp modelId="{FA731E75-9EFA-4E83-BDEC-B26824945A3D}">
      <dsp:nvSpPr>
        <dsp:cNvPr id="0" name=""/>
        <dsp:cNvSpPr/>
      </dsp:nvSpPr>
      <dsp:spPr>
        <a:xfrm>
          <a:off x="0" y="3765688"/>
          <a:ext cx="6957766" cy="0"/>
        </a:xfrm>
        <a:prstGeom prst="line">
          <a:avLst/>
        </a:prstGeom>
        <a:solidFill>
          <a:schemeClr val="accent2">
            <a:hueOff val="-14822213"/>
            <a:satOff val="-26732"/>
            <a:lumOff val="8823"/>
            <a:alphaOff val="0"/>
          </a:schemeClr>
        </a:solidFill>
        <a:ln w="15875" cap="flat" cmpd="sng" algn="ctr">
          <a:solidFill>
            <a:schemeClr val="accent2">
              <a:hueOff val="-14822213"/>
              <a:satOff val="-26732"/>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8CCA7F-AE40-493F-9D5D-93EEA31E99F6}">
      <dsp:nvSpPr>
        <dsp:cNvPr id="0" name=""/>
        <dsp:cNvSpPr/>
      </dsp:nvSpPr>
      <dsp:spPr>
        <a:xfrm>
          <a:off x="0" y="3765688"/>
          <a:ext cx="6957766"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Google Scholar is considered most comprehensive because author has control of publication list</a:t>
          </a:r>
        </a:p>
      </dsp:txBody>
      <dsp:txXfrm>
        <a:off x="0" y="3765688"/>
        <a:ext cx="6957766" cy="18814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C71FF5-2280-4239-8D55-9CCEA0B54CCE}">
      <dsp:nvSpPr>
        <dsp:cNvPr id="0" name=""/>
        <dsp:cNvSpPr/>
      </dsp:nvSpPr>
      <dsp:spPr>
        <a:xfrm>
          <a:off x="0" y="4413"/>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DCB5E-C5C7-4E49-B565-550FBA2366EE}">
      <dsp:nvSpPr>
        <dsp:cNvPr id="0" name=""/>
        <dsp:cNvSpPr/>
      </dsp:nvSpPr>
      <dsp:spPr>
        <a:xfrm>
          <a:off x="284404" y="215954"/>
          <a:ext cx="517099" cy="517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2D563-8038-4F1C-BA3D-7AB42EA6F71A}">
      <dsp:nvSpPr>
        <dsp:cNvPr id="0" name=""/>
        <dsp:cNvSpPr/>
      </dsp:nvSpPr>
      <dsp:spPr>
        <a:xfrm>
          <a:off x="1085908" y="4413"/>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Accounts for both quantity of publications and the number of citations those publications have received</a:t>
          </a:r>
        </a:p>
      </dsp:txBody>
      <dsp:txXfrm>
        <a:off x="1085908" y="4413"/>
        <a:ext cx="5711766" cy="940180"/>
      </dsp:txXfrm>
    </dsp:sp>
    <dsp:sp modelId="{995C8DC0-9353-4010-B60E-24CE218B83E9}">
      <dsp:nvSpPr>
        <dsp:cNvPr id="0" name=""/>
        <dsp:cNvSpPr/>
      </dsp:nvSpPr>
      <dsp:spPr>
        <a:xfrm>
          <a:off x="0" y="1179639"/>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E54E20-1535-4325-8549-AF7106816D48}">
      <dsp:nvSpPr>
        <dsp:cNvPr id="0" name=""/>
        <dsp:cNvSpPr/>
      </dsp:nvSpPr>
      <dsp:spPr>
        <a:xfrm>
          <a:off x="284404" y="1391180"/>
          <a:ext cx="517099" cy="517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6E84078-4AC5-450E-8999-FC012B69818F}">
      <dsp:nvSpPr>
        <dsp:cNvPr id="0" name=""/>
        <dsp:cNvSpPr/>
      </dsp:nvSpPr>
      <dsp:spPr>
        <a:xfrm>
          <a:off x="1085908" y="1179639"/>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Easy and free to calculate</a:t>
          </a:r>
        </a:p>
      </dsp:txBody>
      <dsp:txXfrm>
        <a:off x="1085908" y="1179639"/>
        <a:ext cx="5711766" cy="940180"/>
      </dsp:txXfrm>
    </dsp:sp>
    <dsp:sp modelId="{5F0E89AE-A48F-477F-A84E-E907E824A28D}">
      <dsp:nvSpPr>
        <dsp:cNvPr id="0" name=""/>
        <dsp:cNvSpPr/>
      </dsp:nvSpPr>
      <dsp:spPr>
        <a:xfrm>
          <a:off x="0" y="2354865"/>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28A522-180A-487D-BC21-923CF7ACEB17}">
      <dsp:nvSpPr>
        <dsp:cNvPr id="0" name=""/>
        <dsp:cNvSpPr/>
      </dsp:nvSpPr>
      <dsp:spPr>
        <a:xfrm>
          <a:off x="284404" y="2566406"/>
          <a:ext cx="517099" cy="517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8937F5-DDD2-4436-B086-78784C276734}">
      <dsp:nvSpPr>
        <dsp:cNvPr id="0" name=""/>
        <dsp:cNvSpPr/>
      </dsp:nvSpPr>
      <dsp:spPr>
        <a:xfrm>
          <a:off x="1085908" y="2354865"/>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dirty="0"/>
            <a:t>Can be used to compare productivity and impact of researchers</a:t>
          </a:r>
        </a:p>
      </dsp:txBody>
      <dsp:txXfrm>
        <a:off x="1085908" y="2354865"/>
        <a:ext cx="5711766" cy="940180"/>
      </dsp:txXfrm>
    </dsp:sp>
    <dsp:sp modelId="{412AB40A-1016-4748-AFC7-408026548DC2}">
      <dsp:nvSpPr>
        <dsp:cNvPr id="0" name=""/>
        <dsp:cNvSpPr/>
      </dsp:nvSpPr>
      <dsp:spPr>
        <a:xfrm>
          <a:off x="0" y="3530091"/>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C1F6DF-D008-44E5-A0CB-185DE4C16EB0}">
      <dsp:nvSpPr>
        <dsp:cNvPr id="0" name=""/>
        <dsp:cNvSpPr/>
      </dsp:nvSpPr>
      <dsp:spPr>
        <a:xfrm>
          <a:off x="284404" y="3741632"/>
          <a:ext cx="517099" cy="517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2BE92C-92F1-477C-872A-D3BE739FACA6}">
      <dsp:nvSpPr>
        <dsp:cNvPr id="0" name=""/>
        <dsp:cNvSpPr/>
      </dsp:nvSpPr>
      <dsp:spPr>
        <a:xfrm>
          <a:off x="1085908" y="3530091"/>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dirty="0"/>
            <a:t>Less affected by outliers such as a single highly or lowly cited paper by considering the full body of work</a:t>
          </a:r>
        </a:p>
      </dsp:txBody>
      <dsp:txXfrm>
        <a:off x="1085908" y="3530091"/>
        <a:ext cx="5711766" cy="940180"/>
      </dsp:txXfrm>
    </dsp:sp>
    <dsp:sp modelId="{A91EF936-2E47-4383-B3CD-B9DAF718F167}">
      <dsp:nvSpPr>
        <dsp:cNvPr id="0" name=""/>
        <dsp:cNvSpPr/>
      </dsp:nvSpPr>
      <dsp:spPr>
        <a:xfrm>
          <a:off x="0" y="4705317"/>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687FE7-C290-4B03-9755-D88F255F3607}">
      <dsp:nvSpPr>
        <dsp:cNvPr id="0" name=""/>
        <dsp:cNvSpPr/>
      </dsp:nvSpPr>
      <dsp:spPr>
        <a:xfrm>
          <a:off x="284404" y="4916857"/>
          <a:ext cx="517099" cy="5170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9DA9AD-C164-45DC-BE77-8200C9263E43}">
      <dsp:nvSpPr>
        <dsp:cNvPr id="0" name=""/>
        <dsp:cNvSpPr/>
      </dsp:nvSpPr>
      <dsp:spPr>
        <a:xfrm>
          <a:off x="1085908" y="4705317"/>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Provides long term measure of research impact</a:t>
          </a:r>
        </a:p>
      </dsp:txBody>
      <dsp:txXfrm>
        <a:off x="1085908" y="4705317"/>
        <a:ext cx="5711766" cy="9401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D93BEB-6A0F-40C9-838E-154BC15EA892}">
      <dsp:nvSpPr>
        <dsp:cNvPr id="0" name=""/>
        <dsp:cNvSpPr/>
      </dsp:nvSpPr>
      <dsp:spPr>
        <a:xfrm>
          <a:off x="0" y="689"/>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6B4D53-200C-4EEE-AFF9-0A1E919B8F90}">
      <dsp:nvSpPr>
        <dsp:cNvPr id="0" name=""/>
        <dsp:cNvSpPr/>
      </dsp:nvSpPr>
      <dsp:spPr>
        <a:xfrm>
          <a:off x="0" y="689"/>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Tends to favor researchers with long career over early-career individuals</a:t>
          </a:r>
        </a:p>
      </dsp:txBody>
      <dsp:txXfrm>
        <a:off x="0" y="689"/>
        <a:ext cx="7708400" cy="806933"/>
      </dsp:txXfrm>
    </dsp:sp>
    <dsp:sp modelId="{24104BDF-2429-4198-ACFD-D05003A2D582}">
      <dsp:nvSpPr>
        <dsp:cNvPr id="0" name=""/>
        <dsp:cNvSpPr/>
      </dsp:nvSpPr>
      <dsp:spPr>
        <a:xfrm>
          <a:off x="0" y="807622"/>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6AEE79-2A39-47BC-ACF9-829ED39342A0}">
      <dsp:nvSpPr>
        <dsp:cNvPr id="0" name=""/>
        <dsp:cNvSpPr/>
      </dsp:nvSpPr>
      <dsp:spPr>
        <a:xfrm>
          <a:off x="0" y="807622"/>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Does not account for differences in citation practices between fields so unfair to use across all disciplines</a:t>
          </a:r>
        </a:p>
      </dsp:txBody>
      <dsp:txXfrm>
        <a:off x="0" y="807622"/>
        <a:ext cx="7708400" cy="806933"/>
      </dsp:txXfrm>
    </dsp:sp>
    <dsp:sp modelId="{B621979A-C02C-4EC1-9BDE-D505009F5B90}">
      <dsp:nvSpPr>
        <dsp:cNvPr id="0" name=""/>
        <dsp:cNvSpPr/>
      </dsp:nvSpPr>
      <dsp:spPr>
        <a:xfrm>
          <a:off x="0" y="1614556"/>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0CBC312-13BC-4611-9CAA-BB75FDFBEAF0}">
      <dsp:nvSpPr>
        <dsp:cNvPr id="0" name=""/>
        <dsp:cNvSpPr/>
      </dsp:nvSpPr>
      <dsp:spPr>
        <a:xfrm>
          <a:off x="0" y="1614556"/>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Relies on citation databases such as Scopus and Web of Science which may not be comprehensive</a:t>
          </a:r>
        </a:p>
      </dsp:txBody>
      <dsp:txXfrm>
        <a:off x="0" y="1614556"/>
        <a:ext cx="7708400" cy="806933"/>
      </dsp:txXfrm>
    </dsp:sp>
    <dsp:sp modelId="{9B887173-3BB7-4982-B8F2-7EEC85064B16}">
      <dsp:nvSpPr>
        <dsp:cNvPr id="0" name=""/>
        <dsp:cNvSpPr/>
      </dsp:nvSpPr>
      <dsp:spPr>
        <a:xfrm>
          <a:off x="0" y="2421489"/>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6E7AC3-FC44-41EF-9646-75C280BD4527}">
      <dsp:nvSpPr>
        <dsp:cNvPr id="0" name=""/>
        <dsp:cNvSpPr/>
      </dsp:nvSpPr>
      <dsp:spPr>
        <a:xfrm>
          <a:off x="0" y="2421489"/>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Includes self-citations except when specifically noted</a:t>
          </a:r>
        </a:p>
      </dsp:txBody>
      <dsp:txXfrm>
        <a:off x="0" y="2421489"/>
        <a:ext cx="7708400" cy="806933"/>
      </dsp:txXfrm>
    </dsp:sp>
    <dsp:sp modelId="{F32B2E93-DDC1-4982-8D00-B529F6E34B59}">
      <dsp:nvSpPr>
        <dsp:cNvPr id="0" name=""/>
        <dsp:cNvSpPr/>
      </dsp:nvSpPr>
      <dsp:spPr>
        <a:xfrm>
          <a:off x="0" y="3228422"/>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EE7323-2024-485E-ABDC-F1DFB167D427}">
      <dsp:nvSpPr>
        <dsp:cNvPr id="0" name=""/>
        <dsp:cNvSpPr/>
      </dsp:nvSpPr>
      <dsp:spPr>
        <a:xfrm>
          <a:off x="0" y="3228422"/>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Does not account for quality of journals</a:t>
          </a:r>
        </a:p>
      </dsp:txBody>
      <dsp:txXfrm>
        <a:off x="0" y="3228422"/>
        <a:ext cx="7708400" cy="806933"/>
      </dsp:txXfrm>
    </dsp:sp>
    <dsp:sp modelId="{997306B3-0C61-4D4E-BD6E-ED56F16E0913}">
      <dsp:nvSpPr>
        <dsp:cNvPr id="0" name=""/>
        <dsp:cNvSpPr/>
      </dsp:nvSpPr>
      <dsp:spPr>
        <a:xfrm>
          <a:off x="0" y="4035355"/>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04825A-B020-4188-A418-73C8BCD70D6C}">
      <dsp:nvSpPr>
        <dsp:cNvPr id="0" name=""/>
        <dsp:cNvSpPr/>
      </dsp:nvSpPr>
      <dsp:spPr>
        <a:xfrm>
          <a:off x="0" y="4035355"/>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t>Does not reflect impact of researcher’s work beyond citations</a:t>
          </a:r>
        </a:p>
      </dsp:txBody>
      <dsp:txXfrm>
        <a:off x="0" y="4035355"/>
        <a:ext cx="7708400" cy="806933"/>
      </dsp:txXfrm>
    </dsp:sp>
    <dsp:sp modelId="{7E5F765B-51C1-4E4F-84D6-DE9E11B72B45}">
      <dsp:nvSpPr>
        <dsp:cNvPr id="0" name=""/>
        <dsp:cNvSpPr/>
      </dsp:nvSpPr>
      <dsp:spPr>
        <a:xfrm>
          <a:off x="0" y="4842289"/>
          <a:ext cx="770840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B25411-CF72-47E5-8D21-FDD71597060B}">
      <dsp:nvSpPr>
        <dsp:cNvPr id="0" name=""/>
        <dsp:cNvSpPr/>
      </dsp:nvSpPr>
      <dsp:spPr>
        <a:xfrm>
          <a:off x="0" y="4842289"/>
          <a:ext cx="7708400" cy="8069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dirty="0"/>
            <a:t>Does not include contributions to teaching and other services to the field</a:t>
          </a:r>
        </a:p>
      </dsp:txBody>
      <dsp:txXfrm>
        <a:off x="0" y="4842289"/>
        <a:ext cx="7708400" cy="8069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886B71-A286-4A5F-8E92-331F7505EC6F}">
      <dsp:nvSpPr>
        <dsp:cNvPr id="0" name=""/>
        <dsp:cNvSpPr/>
      </dsp:nvSpPr>
      <dsp:spPr>
        <a:xfrm>
          <a:off x="0" y="657"/>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EEC7AC-1594-4008-8B58-5044937E2829}">
      <dsp:nvSpPr>
        <dsp:cNvPr id="0" name=""/>
        <dsp:cNvSpPr/>
      </dsp:nvSpPr>
      <dsp:spPr>
        <a:xfrm>
          <a:off x="0" y="657"/>
          <a:ext cx="7252520" cy="107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ResearchGate</a:t>
          </a:r>
        </a:p>
      </dsp:txBody>
      <dsp:txXfrm>
        <a:off x="0" y="657"/>
        <a:ext cx="7252520" cy="1077765"/>
      </dsp:txXfrm>
    </dsp:sp>
    <dsp:sp modelId="{9B931E2B-A9A2-4613-AA51-FAD700FBA20A}">
      <dsp:nvSpPr>
        <dsp:cNvPr id="0" name=""/>
        <dsp:cNvSpPr/>
      </dsp:nvSpPr>
      <dsp:spPr>
        <a:xfrm>
          <a:off x="0" y="1078423"/>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FADD75-B3C0-4630-AAA1-7D5C62048C15}">
      <dsp:nvSpPr>
        <dsp:cNvPr id="0" name=""/>
        <dsp:cNvSpPr/>
      </dsp:nvSpPr>
      <dsp:spPr>
        <a:xfrm>
          <a:off x="0" y="1078423"/>
          <a:ext cx="7252520" cy="107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dirty="0"/>
            <a:t>Scopus</a:t>
          </a:r>
          <a:endParaRPr lang="en-US" sz="4000" kern="1200" dirty="0"/>
        </a:p>
      </dsp:txBody>
      <dsp:txXfrm>
        <a:off x="0" y="1078423"/>
        <a:ext cx="7252520" cy="1077765"/>
      </dsp:txXfrm>
    </dsp:sp>
    <dsp:sp modelId="{02BCD06B-7404-4EF1-AB2F-E29376759CE2}">
      <dsp:nvSpPr>
        <dsp:cNvPr id="0" name=""/>
        <dsp:cNvSpPr/>
      </dsp:nvSpPr>
      <dsp:spPr>
        <a:xfrm>
          <a:off x="0" y="2156188"/>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E8B5B5-0D69-4DE9-9BA1-615E6CE5AEA6}">
      <dsp:nvSpPr>
        <dsp:cNvPr id="0" name=""/>
        <dsp:cNvSpPr/>
      </dsp:nvSpPr>
      <dsp:spPr>
        <a:xfrm>
          <a:off x="0" y="2156188"/>
          <a:ext cx="7252520" cy="107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i="0" kern="1200" dirty="0"/>
            <a:t>Web of Science</a:t>
          </a:r>
          <a:endParaRPr lang="en-US" sz="4000" kern="1200" dirty="0"/>
        </a:p>
      </dsp:txBody>
      <dsp:txXfrm>
        <a:off x="0" y="2156188"/>
        <a:ext cx="7252520" cy="1077765"/>
      </dsp:txXfrm>
    </dsp:sp>
    <dsp:sp modelId="{DB1BD3D9-DA5B-4A77-9CAF-77A6751AFAFA}">
      <dsp:nvSpPr>
        <dsp:cNvPr id="0" name=""/>
        <dsp:cNvSpPr/>
      </dsp:nvSpPr>
      <dsp:spPr>
        <a:xfrm>
          <a:off x="0" y="3233954"/>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3A7A27-E3C3-441A-9EAC-767712B312D0}">
      <dsp:nvSpPr>
        <dsp:cNvPr id="0" name=""/>
        <dsp:cNvSpPr/>
      </dsp:nvSpPr>
      <dsp:spPr>
        <a:xfrm>
          <a:off x="0" y="3233954"/>
          <a:ext cx="7252520" cy="107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kern="1200" dirty="0"/>
            <a:t>Google Scholar</a:t>
          </a:r>
          <a:endParaRPr lang="en-US" sz="4000" kern="1200" dirty="0"/>
        </a:p>
      </dsp:txBody>
      <dsp:txXfrm>
        <a:off x="0" y="3233954"/>
        <a:ext cx="7252520" cy="1077765"/>
      </dsp:txXfrm>
    </dsp:sp>
    <dsp:sp modelId="{0A5DBC43-10AA-4F38-B8A3-1C74E282DC61}">
      <dsp:nvSpPr>
        <dsp:cNvPr id="0" name=""/>
        <dsp:cNvSpPr/>
      </dsp:nvSpPr>
      <dsp:spPr>
        <a:xfrm>
          <a:off x="0" y="4311719"/>
          <a:ext cx="7252520"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234B96-6768-483F-AA9D-88B565132538}">
      <dsp:nvSpPr>
        <dsp:cNvPr id="0" name=""/>
        <dsp:cNvSpPr/>
      </dsp:nvSpPr>
      <dsp:spPr>
        <a:xfrm>
          <a:off x="0" y="4311719"/>
          <a:ext cx="7252520" cy="1077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0" kern="1200" dirty="0" err="1"/>
            <a:t>OpenAlex</a:t>
          </a:r>
          <a:endParaRPr lang="en-US" sz="4000" kern="1200" dirty="0"/>
        </a:p>
      </dsp:txBody>
      <dsp:txXfrm>
        <a:off x="0" y="4311719"/>
        <a:ext cx="7252520" cy="10777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693D2-F767-4503-849A-2BF60BED76A3}">
      <dsp:nvSpPr>
        <dsp:cNvPr id="0" name=""/>
        <dsp:cNvSpPr/>
      </dsp:nvSpPr>
      <dsp:spPr>
        <a:xfrm>
          <a:off x="0" y="0"/>
          <a:ext cx="695776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F27A4-7C73-471B-8BEE-2E62EF962B2E}">
      <dsp:nvSpPr>
        <dsp:cNvPr id="0" name=""/>
        <dsp:cNvSpPr/>
      </dsp:nvSpPr>
      <dsp:spPr>
        <a:xfrm>
          <a:off x="0" y="0"/>
          <a:ext cx="6957766"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Scopus, Web of Science, and </a:t>
          </a:r>
          <a:r>
            <a:rPr lang="en-US" sz="2800" kern="1200" dirty="0" err="1"/>
            <a:t>OpenAlex</a:t>
          </a:r>
          <a:r>
            <a:rPr lang="en-US" sz="2800" kern="1200" dirty="0"/>
            <a:t> are structured databases.</a:t>
          </a:r>
        </a:p>
      </dsp:txBody>
      <dsp:txXfrm>
        <a:off x="0" y="0"/>
        <a:ext cx="6957766" cy="1412477"/>
      </dsp:txXfrm>
    </dsp:sp>
    <dsp:sp modelId="{43CD661E-D308-4B8B-BD08-413DDCAF5CC7}">
      <dsp:nvSpPr>
        <dsp:cNvPr id="0" name=""/>
        <dsp:cNvSpPr/>
      </dsp:nvSpPr>
      <dsp:spPr>
        <a:xfrm>
          <a:off x="0" y="1412478"/>
          <a:ext cx="6957766" cy="0"/>
        </a:xfrm>
        <a:prstGeom prst="line">
          <a:avLst/>
        </a:prstGeom>
        <a:solidFill>
          <a:schemeClr val="accent2">
            <a:hueOff val="-4940738"/>
            <a:satOff val="-8911"/>
            <a:lumOff val="2941"/>
            <a:alphaOff val="0"/>
          </a:schemeClr>
        </a:solidFill>
        <a:ln w="15875" cap="flat" cmpd="sng" algn="ctr">
          <a:solidFill>
            <a:schemeClr val="accent2">
              <a:hueOff val="-4940738"/>
              <a:satOff val="-8911"/>
              <a:lumOff val="294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755607-88A4-424B-8726-CB9846917DE5}">
      <dsp:nvSpPr>
        <dsp:cNvPr id="0" name=""/>
        <dsp:cNvSpPr/>
      </dsp:nvSpPr>
      <dsp:spPr>
        <a:xfrm>
          <a:off x="0" y="1412477"/>
          <a:ext cx="6957766"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Google Scholar, while only cataloging scholarly works, is still a search engine- not a database.</a:t>
          </a:r>
        </a:p>
      </dsp:txBody>
      <dsp:txXfrm>
        <a:off x="0" y="1412477"/>
        <a:ext cx="6957766" cy="1412477"/>
      </dsp:txXfrm>
    </dsp:sp>
    <dsp:sp modelId="{FA731E75-9EFA-4E83-BDEC-B26824945A3D}">
      <dsp:nvSpPr>
        <dsp:cNvPr id="0" name=""/>
        <dsp:cNvSpPr/>
      </dsp:nvSpPr>
      <dsp:spPr>
        <a:xfrm>
          <a:off x="0" y="2824956"/>
          <a:ext cx="6957766" cy="0"/>
        </a:xfrm>
        <a:prstGeom prst="line">
          <a:avLst/>
        </a:prstGeom>
        <a:solidFill>
          <a:schemeClr val="accent2">
            <a:hueOff val="-9881475"/>
            <a:satOff val="-17821"/>
            <a:lumOff val="5882"/>
            <a:alphaOff val="0"/>
          </a:schemeClr>
        </a:solidFill>
        <a:ln w="15875" cap="flat" cmpd="sng" algn="ctr">
          <a:solidFill>
            <a:schemeClr val="accent2">
              <a:hueOff val="-9881475"/>
              <a:satOff val="-17821"/>
              <a:lumOff val="588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78CCA7F-AE40-493F-9D5D-93EEA31E99F6}">
      <dsp:nvSpPr>
        <dsp:cNvPr id="0" name=""/>
        <dsp:cNvSpPr/>
      </dsp:nvSpPr>
      <dsp:spPr>
        <a:xfrm>
          <a:off x="0" y="2824955"/>
          <a:ext cx="6957766"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Databases store data in a structured manner to reliably query, sort, and filter through the data. A search engine algorithmically compiles unstructured data from across the internet in a large collection.</a:t>
          </a:r>
        </a:p>
      </dsp:txBody>
      <dsp:txXfrm>
        <a:off x="0" y="2824955"/>
        <a:ext cx="6957766" cy="1412477"/>
      </dsp:txXfrm>
    </dsp:sp>
    <dsp:sp modelId="{1D9529B4-CFCF-4497-B320-82CC4DE68213}">
      <dsp:nvSpPr>
        <dsp:cNvPr id="0" name=""/>
        <dsp:cNvSpPr/>
      </dsp:nvSpPr>
      <dsp:spPr>
        <a:xfrm>
          <a:off x="0" y="4237434"/>
          <a:ext cx="6957766" cy="0"/>
        </a:xfrm>
        <a:prstGeom prst="line">
          <a:avLst/>
        </a:prstGeom>
        <a:solidFill>
          <a:schemeClr val="accent2">
            <a:hueOff val="-14822213"/>
            <a:satOff val="-26732"/>
            <a:lumOff val="8823"/>
            <a:alphaOff val="0"/>
          </a:schemeClr>
        </a:solidFill>
        <a:ln w="15875" cap="flat" cmpd="sng" algn="ctr">
          <a:solidFill>
            <a:schemeClr val="accent2">
              <a:hueOff val="-14822213"/>
              <a:satOff val="-26732"/>
              <a:lumOff val="882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22828B-E1BC-49C6-9197-F527B92AFCE1}">
      <dsp:nvSpPr>
        <dsp:cNvPr id="0" name=""/>
        <dsp:cNvSpPr/>
      </dsp:nvSpPr>
      <dsp:spPr>
        <a:xfrm>
          <a:off x="0" y="4237433"/>
          <a:ext cx="6957766" cy="14124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ResearchGate, in contrast, is a social media platform. However, it tracks posted articles, and their associated citation counts and gives an h-Index.</a:t>
          </a:r>
        </a:p>
      </dsp:txBody>
      <dsp:txXfrm>
        <a:off x="0" y="4237433"/>
        <a:ext cx="6957766" cy="141247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10/29/26</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10/29/26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dirty="0"/>
          </a:p>
        </p:txBody>
      </p:sp>
    </p:spTree>
    <p:extLst>
      <p:ext uri="{BB962C8B-B14F-4D97-AF65-F5344CB8AC3E}">
        <p14:creationId xmlns:p14="http://schemas.microsoft.com/office/powerpoint/2010/main" val="2298065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2409-3D54-D8E5-98EF-B4E6A080B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77F91-D50E-403A-4983-E5EB1AE1FA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7474E-93D5-E2F5-7B96-B6D53D71E8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2A5487-1606-7C99-05C6-97ED0F5C1A87}"/>
              </a:ext>
            </a:extLst>
          </p:cNvPr>
          <p:cNvSpPr>
            <a:spLocks noGrp="1"/>
          </p:cNvSpPr>
          <p:nvPr>
            <p:ph type="sldNum" sz="quarter" idx="5"/>
          </p:nvPr>
        </p:nvSpPr>
        <p:spPr/>
        <p:txBody>
          <a:bodyPr/>
          <a:lstStyle/>
          <a:p>
            <a:fld id="{22289C57-55D7-40A4-A101-E74FAC7A092B}" type="slidenum">
              <a:rPr lang="en-US" smtClean="0"/>
              <a:t>2</a:t>
            </a:fld>
            <a:endParaRPr lang="en-US" dirty="0"/>
          </a:p>
        </p:txBody>
      </p:sp>
    </p:spTree>
    <p:extLst>
      <p:ext uri="{BB962C8B-B14F-4D97-AF65-F5344CB8AC3E}">
        <p14:creationId xmlns:p14="http://schemas.microsoft.com/office/powerpoint/2010/main" val="169951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H-index measures the </a:t>
            </a:r>
            <a:r>
              <a:rPr lang="en-US" u="sng" dirty="0"/>
              <a:t>researcher’s impact</a:t>
            </a:r>
          </a:p>
          <a:p>
            <a:r>
              <a:rPr lang="en-US" dirty="0"/>
              <a:t>Hirsch JE. An index to quantify an individual's scientific research output. Proc Natl Acad Sci U S A. 2005;102(46):16569–16572. doi: 10.1073/pnas.0507655102.</a:t>
            </a:r>
          </a:p>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84395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dirty="0"/>
          </a:p>
        </p:txBody>
      </p:sp>
    </p:spTree>
    <p:extLst>
      <p:ext uri="{BB962C8B-B14F-4D97-AF65-F5344CB8AC3E}">
        <p14:creationId xmlns:p14="http://schemas.microsoft.com/office/powerpoint/2010/main" val="3745368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8</a:t>
            </a:fld>
            <a:endParaRPr lang="en-US" dirty="0"/>
          </a:p>
        </p:txBody>
      </p:sp>
    </p:spTree>
    <p:extLst>
      <p:ext uri="{BB962C8B-B14F-4D97-AF65-F5344CB8AC3E}">
        <p14:creationId xmlns:p14="http://schemas.microsoft.com/office/powerpoint/2010/main" val="2184125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29CC-24F0-374F-1C45-04C5FDC94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0F17C-0521-42AE-CBA2-EB2CB2F07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73CE3-3C26-D114-068B-1870090484BE}"/>
              </a:ext>
            </a:extLst>
          </p:cNvPr>
          <p:cNvSpPr>
            <a:spLocks noGrp="1"/>
          </p:cNvSpPr>
          <p:nvPr>
            <p:ph type="body" idx="1"/>
          </p:nvPr>
        </p:nvSpPr>
        <p:spPr/>
        <p:txBody>
          <a:bodyPr/>
          <a:lstStyle/>
          <a:p>
            <a:r>
              <a:rPr lang="en-US" dirty="0"/>
              <a:t>H-index measures the </a:t>
            </a:r>
            <a:r>
              <a:rPr lang="en-US" u="sng" dirty="0"/>
              <a:t>researcher’s impact</a:t>
            </a:r>
          </a:p>
          <a:p>
            <a:r>
              <a:rPr lang="en-US" dirty="0"/>
              <a:t>Hirsch JE. An index to quantify an individual's scientific research output. Proc Natl </a:t>
            </a:r>
            <a:r>
              <a:rPr lang="en-US" dirty="0" err="1"/>
              <a:t>Acad</a:t>
            </a:r>
            <a:r>
              <a:rPr lang="en-US" dirty="0"/>
              <a:t> Sci U S A. 2005;102(46):16569–16572. doi: 10.1073/pnas.0507655102.</a:t>
            </a:r>
          </a:p>
          <a:p>
            <a:endParaRPr lang="en-US" dirty="0"/>
          </a:p>
        </p:txBody>
      </p:sp>
      <p:sp>
        <p:nvSpPr>
          <p:cNvPr id="4" name="Slide Number Placeholder 3">
            <a:extLst>
              <a:ext uri="{FF2B5EF4-FFF2-40B4-BE49-F238E27FC236}">
                <a16:creationId xmlns:a16="http://schemas.microsoft.com/office/drawing/2014/main" id="{8534B9DC-2787-F43C-D9BE-23425AC5F745}"/>
              </a:ext>
            </a:extLst>
          </p:cNvPr>
          <p:cNvSpPr>
            <a:spLocks noGrp="1"/>
          </p:cNvSpPr>
          <p:nvPr>
            <p:ph type="sldNum" sz="quarter" idx="5"/>
          </p:nvPr>
        </p:nvSpPr>
        <p:spPr/>
        <p:txBody>
          <a:bodyPr/>
          <a:lstStyle/>
          <a:p>
            <a:fld id="{22289C57-55D7-40A4-A101-E74FAC7A092B}" type="slidenum">
              <a:rPr lang="en-US" smtClean="0"/>
              <a:t>14</a:t>
            </a:fld>
            <a:endParaRPr lang="en-US" dirty="0"/>
          </a:p>
        </p:txBody>
      </p:sp>
    </p:spTree>
    <p:extLst>
      <p:ext uri="{BB962C8B-B14F-4D97-AF65-F5344CB8AC3E}">
        <p14:creationId xmlns:p14="http://schemas.microsoft.com/office/powerpoint/2010/main" val="411153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dirty="0"/>
          </a:p>
        </p:txBody>
      </p:sp>
    </p:spTree>
    <p:extLst>
      <p:ext uri="{BB962C8B-B14F-4D97-AF65-F5344CB8AC3E}">
        <p14:creationId xmlns:p14="http://schemas.microsoft.com/office/powerpoint/2010/main" val="206614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494D2-0DB5-B7EF-C74E-E976332CA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06B61-741C-906B-EF46-10BF214B3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B7A93-F548-6CD8-8138-05C816005E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A7F01C-5F56-4E22-95E4-9932C0E0D1FA}"/>
              </a:ext>
            </a:extLst>
          </p:cNvPr>
          <p:cNvSpPr>
            <a:spLocks noGrp="1"/>
          </p:cNvSpPr>
          <p:nvPr>
            <p:ph type="sldNum" sz="quarter" idx="5"/>
          </p:nvPr>
        </p:nvSpPr>
        <p:spPr/>
        <p:txBody>
          <a:bodyPr/>
          <a:lstStyle/>
          <a:p>
            <a:fld id="{22289C57-55D7-40A4-A101-E74FAC7A092B}" type="slidenum">
              <a:rPr lang="en-US" smtClean="0"/>
              <a:t>18</a:t>
            </a:fld>
            <a:endParaRPr lang="en-US" dirty="0"/>
          </a:p>
        </p:txBody>
      </p:sp>
    </p:spTree>
    <p:extLst>
      <p:ext uri="{BB962C8B-B14F-4D97-AF65-F5344CB8AC3E}">
        <p14:creationId xmlns:p14="http://schemas.microsoft.com/office/powerpoint/2010/main" val="2886572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19</a:t>
            </a:fld>
            <a:endParaRPr lang="en-US" dirty="0"/>
          </a:p>
        </p:txBody>
      </p:sp>
    </p:spTree>
    <p:extLst>
      <p:ext uri="{BB962C8B-B14F-4D97-AF65-F5344CB8AC3E}">
        <p14:creationId xmlns:p14="http://schemas.microsoft.com/office/powerpoint/2010/main" val="580697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57769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69928589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40047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6164225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01703932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79273579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84149362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PRESENTATION TITLE</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16203570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268622436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1840989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A49DFD55-3C28-40EF-9E31-A92D2E4017FF}" type="slidenum">
              <a:rPr lang="en-US" smtClean="0"/>
              <a:t>‹#›</a:t>
            </a:fld>
            <a:endParaRPr lang="en-US" dirty="0"/>
          </a:p>
        </p:txBody>
      </p:sp>
    </p:spTree>
    <p:extLst>
      <p:ext uri="{BB962C8B-B14F-4D97-AF65-F5344CB8AC3E}">
        <p14:creationId xmlns:p14="http://schemas.microsoft.com/office/powerpoint/2010/main" val="393832118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dirty="0"/>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264566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Break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dirty="0"/>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4157573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dirty="0"/>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endParaRPr lang="en-US" dirty="0"/>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dirty="0"/>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22746094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dirty="0"/>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818243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dirty="0"/>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234710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dirty="0"/>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112085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3094182" y="0"/>
            <a:ext cx="1745673" cy="389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13" name="Picture Placeholder 12">
            <a:extLst>
              <a:ext uri="{FF2B5EF4-FFF2-40B4-BE49-F238E27FC236}">
                <a16:creationId xmlns:a16="http://schemas.microsoft.com/office/drawing/2014/main" id="{4C376638-5C5B-8E5B-0C26-8F63B98EA417}"/>
              </a:ext>
            </a:extLst>
          </p:cNvPr>
          <p:cNvSpPr>
            <a:spLocks noGrp="1"/>
          </p:cNvSpPr>
          <p:nvPr>
            <p:ph type="pic" sz="quarter" idx="13"/>
          </p:nvPr>
        </p:nvSpPr>
        <p:spPr>
          <a:xfrm>
            <a:off x="-28230" y="-9144"/>
            <a:ext cx="5481955" cy="6876288"/>
          </a:xfrm>
          <a:custGeom>
            <a:avLst/>
            <a:gdLst>
              <a:gd name="connsiteX0" fmla="*/ 0 w 5476875"/>
              <a:gd name="connsiteY0" fmla="*/ 0 h 6858000"/>
              <a:gd name="connsiteX1" fmla="*/ 547687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0 w 5476875"/>
              <a:gd name="connsiteY0" fmla="*/ 0 h 6858000"/>
              <a:gd name="connsiteX1" fmla="*/ 2520315 w 5476875"/>
              <a:gd name="connsiteY1" fmla="*/ 0 h 6858000"/>
              <a:gd name="connsiteX2" fmla="*/ 5476875 w 5476875"/>
              <a:gd name="connsiteY2" fmla="*/ 6858000 h 6858000"/>
              <a:gd name="connsiteX3" fmla="*/ 0 w 5476875"/>
              <a:gd name="connsiteY3" fmla="*/ 6858000 h 6858000"/>
              <a:gd name="connsiteX4" fmla="*/ 0 w 5476875"/>
              <a:gd name="connsiteY4" fmla="*/ 0 h 6858000"/>
              <a:gd name="connsiteX0" fmla="*/ 5080 w 5481955"/>
              <a:gd name="connsiteY0" fmla="*/ 0 h 6858000"/>
              <a:gd name="connsiteX1" fmla="*/ 2525395 w 5481955"/>
              <a:gd name="connsiteY1" fmla="*/ 0 h 6858000"/>
              <a:gd name="connsiteX2" fmla="*/ 5481955 w 5481955"/>
              <a:gd name="connsiteY2" fmla="*/ 6858000 h 6858000"/>
              <a:gd name="connsiteX3" fmla="*/ 5080 w 5481955"/>
              <a:gd name="connsiteY3" fmla="*/ 6858000 h 6858000"/>
              <a:gd name="connsiteX4" fmla="*/ 0 w 5481955"/>
              <a:gd name="connsiteY4" fmla="*/ 4805680 h 6858000"/>
              <a:gd name="connsiteX5" fmla="*/ 5080 w 5481955"/>
              <a:gd name="connsiteY5" fmla="*/ 0 h 685800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80568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 name="connsiteX0" fmla="*/ 5080 w 5481955"/>
              <a:gd name="connsiteY0" fmla="*/ 0 h 6863080"/>
              <a:gd name="connsiteX1" fmla="*/ 2525395 w 5481955"/>
              <a:gd name="connsiteY1" fmla="*/ 0 h 6863080"/>
              <a:gd name="connsiteX2" fmla="*/ 5481955 w 5481955"/>
              <a:gd name="connsiteY2" fmla="*/ 6858000 h 6863080"/>
              <a:gd name="connsiteX3" fmla="*/ 899160 w 5481955"/>
              <a:gd name="connsiteY3" fmla="*/ 6863080 h 6863080"/>
              <a:gd name="connsiteX4" fmla="*/ 0 w 5481955"/>
              <a:gd name="connsiteY4" fmla="*/ 4759960 h 6863080"/>
              <a:gd name="connsiteX5" fmla="*/ 5080 w 5481955"/>
              <a:gd name="connsiteY5" fmla="*/ 0 h 686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81955" h="6863080">
                <a:moveTo>
                  <a:pt x="5080" y="0"/>
                </a:moveTo>
                <a:lnTo>
                  <a:pt x="2525395" y="0"/>
                </a:lnTo>
                <a:lnTo>
                  <a:pt x="5481955" y="6858000"/>
                </a:lnTo>
                <a:lnTo>
                  <a:pt x="899160" y="6863080"/>
                </a:lnTo>
                <a:cubicBezTo>
                  <a:pt x="506307" y="5933440"/>
                  <a:pt x="413173" y="5720080"/>
                  <a:pt x="0" y="4759960"/>
                </a:cubicBezTo>
                <a:cubicBezTo>
                  <a:pt x="1693" y="3158067"/>
                  <a:pt x="3387" y="1601893"/>
                  <a:pt x="5080" y="0"/>
                </a:cubicBezTo>
                <a:close/>
              </a:path>
            </a:pathLst>
          </a:custGeom>
        </p:spPr>
        <p:txBody>
          <a:bodyPr lIns="274320" tIns="91440" bIns="91440">
            <a:normAutofit/>
          </a:bodyPr>
          <a:lstStyle>
            <a:lvl1pPr marL="0" indent="0" algn="l">
              <a:buNone/>
              <a:defRPr sz="2000">
                <a:solidFill>
                  <a:schemeClr val="tx1"/>
                </a:solidFill>
              </a:defRPr>
            </a:lvl1pPr>
          </a:lstStyle>
          <a:p>
            <a:r>
              <a:rPr lang="en-US"/>
              <a:t>Click icon to add picture</a:t>
            </a:r>
            <a:endParaRPr lang="en-US" dirty="0"/>
          </a:p>
        </p:txBody>
      </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dirty="0"/>
              <a:t>PRESENTATION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dirty="0"/>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endParaRPr lang="en-US" dirty="0"/>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dirty="0"/>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dirty="0"/>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dirty="0"/>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585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340"/>
            </a:lvl1pPr>
            <a:lvl2pPr marL="445770" indent="0" algn="ctr">
              <a:buNone/>
              <a:defRPr sz="1950"/>
            </a:lvl2pPr>
            <a:lvl3pPr marL="891540" indent="0" algn="ctr">
              <a:buNone/>
              <a:defRPr sz="1755"/>
            </a:lvl3pPr>
            <a:lvl4pPr marL="1337310" indent="0" algn="ctr">
              <a:buNone/>
              <a:defRPr sz="1560"/>
            </a:lvl4pPr>
            <a:lvl5pPr marL="1783080" indent="0" algn="ctr">
              <a:buNone/>
              <a:defRPr sz="1560"/>
            </a:lvl5pPr>
            <a:lvl6pPr marL="2228850" indent="0" algn="ctr">
              <a:buNone/>
              <a:defRPr sz="1560"/>
            </a:lvl6pPr>
            <a:lvl7pPr marL="2674620" indent="0" algn="ctr">
              <a:buNone/>
              <a:defRPr sz="1560"/>
            </a:lvl7pPr>
            <a:lvl8pPr marL="3120390" indent="0" algn="ctr">
              <a:buNone/>
              <a:defRPr sz="1560"/>
            </a:lvl8pPr>
            <a:lvl9pPr marL="3566160" indent="0" algn="ctr">
              <a:buNone/>
              <a:defRPr sz="15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4B7F25-CFE1-4817-B383-4B34DF98CA8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34480652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4B7F25-CFE1-4817-B383-4B34DF98CA8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3187679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5850"/>
            </a:lvl1pPr>
          </a:lstStyle>
          <a:p>
            <a:r>
              <a:rPr lang="en-US"/>
              <a:t>Click to edit Master title style</a:t>
            </a:r>
            <a:endParaRPr lang="en-US" dirty="0"/>
          </a:p>
        </p:txBody>
      </p:sp>
      <p:sp>
        <p:nvSpPr>
          <p:cNvPr id="3" name="Text Placeholder 2"/>
          <p:cNvSpPr>
            <a:spLocks noGrp="1"/>
          </p:cNvSpPr>
          <p:nvPr>
            <p:ph type="body" idx="1"/>
          </p:nvPr>
        </p:nvSpPr>
        <p:spPr>
          <a:xfrm>
            <a:off x="831850" y="4589465"/>
            <a:ext cx="10515600" cy="1500187"/>
          </a:xfrm>
        </p:spPr>
        <p:txBody>
          <a:bodyPr/>
          <a:lstStyle>
            <a:lvl1pPr marL="0" indent="0">
              <a:buNone/>
              <a:defRPr sz="2340">
                <a:solidFill>
                  <a:schemeClr val="tx1">
                    <a:tint val="75000"/>
                  </a:schemeClr>
                </a:solidFill>
              </a:defRPr>
            </a:lvl1pPr>
            <a:lvl2pPr marL="445770" indent="0">
              <a:buNone/>
              <a:defRPr sz="1950">
                <a:solidFill>
                  <a:schemeClr val="tx1">
                    <a:tint val="75000"/>
                  </a:schemeClr>
                </a:solidFill>
              </a:defRPr>
            </a:lvl2pPr>
            <a:lvl3pPr marL="891540" indent="0">
              <a:buNone/>
              <a:defRPr sz="1755">
                <a:solidFill>
                  <a:schemeClr val="tx1">
                    <a:tint val="75000"/>
                  </a:schemeClr>
                </a:solidFill>
              </a:defRPr>
            </a:lvl3pPr>
            <a:lvl4pPr marL="1337310" indent="0">
              <a:buNone/>
              <a:defRPr sz="1560">
                <a:solidFill>
                  <a:schemeClr val="tx1">
                    <a:tint val="75000"/>
                  </a:schemeClr>
                </a:solidFill>
              </a:defRPr>
            </a:lvl4pPr>
            <a:lvl5pPr marL="1783080" indent="0">
              <a:buNone/>
              <a:defRPr sz="1560">
                <a:solidFill>
                  <a:schemeClr val="tx1">
                    <a:tint val="75000"/>
                  </a:schemeClr>
                </a:solidFill>
              </a:defRPr>
            </a:lvl5pPr>
            <a:lvl6pPr marL="2228850" indent="0">
              <a:buNone/>
              <a:defRPr sz="1560">
                <a:solidFill>
                  <a:schemeClr val="tx1">
                    <a:tint val="75000"/>
                  </a:schemeClr>
                </a:solidFill>
              </a:defRPr>
            </a:lvl6pPr>
            <a:lvl7pPr marL="2674620" indent="0">
              <a:buNone/>
              <a:defRPr sz="1560">
                <a:solidFill>
                  <a:schemeClr val="tx1">
                    <a:tint val="75000"/>
                  </a:schemeClr>
                </a:solidFill>
              </a:defRPr>
            </a:lvl7pPr>
            <a:lvl8pPr marL="3120390" indent="0">
              <a:buNone/>
              <a:defRPr sz="1560">
                <a:solidFill>
                  <a:schemeClr val="tx1">
                    <a:tint val="75000"/>
                  </a:schemeClr>
                </a:solidFill>
              </a:defRPr>
            </a:lvl8pPr>
            <a:lvl9pPr marL="3566160" indent="0">
              <a:buNone/>
              <a:defRPr sz="156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4B7F25-CFE1-4817-B383-4B34DF98CA8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27153544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64B7F25-CFE1-4817-B383-4B34DF98CA8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2067044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40" b="1"/>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340" b="1"/>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64B7F25-CFE1-4817-B383-4B34DF98CA8E}"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1674102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64B7F25-CFE1-4817-B383-4B34DF98CA8E}"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28870056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B7F25-CFE1-4817-B383-4B34DF98CA8E}"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617338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2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120"/>
            </a:lvl1pPr>
            <a:lvl2pPr>
              <a:defRPr sz="2730"/>
            </a:lvl2pPr>
            <a:lvl3pPr>
              <a:defRPr sz="2340"/>
            </a:lvl3pPr>
            <a:lvl4pPr>
              <a:defRPr sz="1950"/>
            </a:lvl4pPr>
            <a:lvl5pPr>
              <a:defRPr sz="1950"/>
            </a:lvl5pPr>
            <a:lvl6pPr>
              <a:defRPr sz="1950"/>
            </a:lvl6pPr>
            <a:lvl7pPr>
              <a:defRPr sz="1950"/>
            </a:lvl7pPr>
            <a:lvl8pPr>
              <a:defRPr sz="1950"/>
            </a:lvl8pPr>
            <a:lvl9pPr>
              <a:defRPr sz="19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60"/>
            </a:lvl1pPr>
            <a:lvl2pPr marL="445770" indent="0">
              <a:buNone/>
              <a:defRPr sz="1365"/>
            </a:lvl2pPr>
            <a:lvl3pPr marL="891540" indent="0">
              <a:buNone/>
              <a:defRPr sz="1170"/>
            </a:lvl3pPr>
            <a:lvl4pPr marL="1337310" indent="0">
              <a:buNone/>
              <a:defRPr sz="975"/>
            </a:lvl4pPr>
            <a:lvl5pPr marL="1783080" indent="0">
              <a:buNone/>
              <a:defRPr sz="975"/>
            </a:lvl5pPr>
            <a:lvl6pPr marL="2228850" indent="0">
              <a:buNone/>
              <a:defRPr sz="975"/>
            </a:lvl6pPr>
            <a:lvl7pPr marL="2674620" indent="0">
              <a:buNone/>
              <a:defRPr sz="975"/>
            </a:lvl7pPr>
            <a:lvl8pPr marL="3120390" indent="0">
              <a:buNone/>
              <a:defRPr sz="975"/>
            </a:lvl8pPr>
            <a:lvl9pPr marL="3566160" indent="0">
              <a:buNone/>
              <a:defRPr sz="975"/>
            </a:lvl9pPr>
          </a:lstStyle>
          <a:p>
            <a:pPr lvl="0"/>
            <a:r>
              <a:rPr lang="en-US"/>
              <a:t>Edit Master text styles</a:t>
            </a:r>
          </a:p>
        </p:txBody>
      </p:sp>
      <p:sp>
        <p:nvSpPr>
          <p:cNvPr id="5" name="Date Placeholder 4"/>
          <p:cNvSpPr>
            <a:spLocks noGrp="1"/>
          </p:cNvSpPr>
          <p:nvPr>
            <p:ph type="dt" sz="half" idx="10"/>
          </p:nvPr>
        </p:nvSpPr>
        <p:spPr/>
        <p:txBody>
          <a:bodyPr/>
          <a:lstStyle/>
          <a:p>
            <a:fld id="{764B7F25-CFE1-4817-B383-4B34DF98CA8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22233188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12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120"/>
            </a:lvl1pPr>
            <a:lvl2pPr marL="445770" indent="0">
              <a:buNone/>
              <a:defRPr sz="2730"/>
            </a:lvl2pPr>
            <a:lvl3pPr marL="891540" indent="0">
              <a:buNone/>
              <a:defRPr sz="2340"/>
            </a:lvl3pPr>
            <a:lvl4pPr marL="1337310" indent="0">
              <a:buNone/>
              <a:defRPr sz="1950"/>
            </a:lvl4pPr>
            <a:lvl5pPr marL="1783080" indent="0">
              <a:buNone/>
              <a:defRPr sz="1950"/>
            </a:lvl5pPr>
            <a:lvl6pPr marL="2228850" indent="0">
              <a:buNone/>
              <a:defRPr sz="1950"/>
            </a:lvl6pPr>
            <a:lvl7pPr marL="2674620" indent="0">
              <a:buNone/>
              <a:defRPr sz="1950"/>
            </a:lvl7pPr>
            <a:lvl8pPr marL="3120390" indent="0">
              <a:buNone/>
              <a:defRPr sz="1950"/>
            </a:lvl8pPr>
            <a:lvl9pPr marL="3566160" indent="0">
              <a:buNone/>
              <a:defRPr sz="195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560"/>
            </a:lvl1pPr>
            <a:lvl2pPr marL="445770" indent="0">
              <a:buNone/>
              <a:defRPr sz="1365"/>
            </a:lvl2pPr>
            <a:lvl3pPr marL="891540" indent="0">
              <a:buNone/>
              <a:defRPr sz="1170"/>
            </a:lvl3pPr>
            <a:lvl4pPr marL="1337310" indent="0">
              <a:buNone/>
              <a:defRPr sz="975"/>
            </a:lvl4pPr>
            <a:lvl5pPr marL="1783080" indent="0">
              <a:buNone/>
              <a:defRPr sz="975"/>
            </a:lvl5pPr>
            <a:lvl6pPr marL="2228850" indent="0">
              <a:buNone/>
              <a:defRPr sz="975"/>
            </a:lvl6pPr>
            <a:lvl7pPr marL="2674620" indent="0">
              <a:buNone/>
              <a:defRPr sz="975"/>
            </a:lvl7pPr>
            <a:lvl8pPr marL="3120390" indent="0">
              <a:buNone/>
              <a:defRPr sz="975"/>
            </a:lvl8pPr>
            <a:lvl9pPr marL="3566160" indent="0">
              <a:buNone/>
              <a:defRPr sz="975"/>
            </a:lvl9pPr>
          </a:lstStyle>
          <a:p>
            <a:pPr lvl="0"/>
            <a:r>
              <a:rPr lang="en-US"/>
              <a:t>Edit Master text styles</a:t>
            </a:r>
          </a:p>
        </p:txBody>
      </p:sp>
      <p:sp>
        <p:nvSpPr>
          <p:cNvPr id="5" name="Date Placeholder 4"/>
          <p:cNvSpPr>
            <a:spLocks noGrp="1"/>
          </p:cNvSpPr>
          <p:nvPr>
            <p:ph type="dt" sz="half" idx="10"/>
          </p:nvPr>
        </p:nvSpPr>
        <p:spPr/>
        <p:txBody>
          <a:bodyPr/>
          <a:lstStyle/>
          <a:p>
            <a:fld id="{764B7F25-CFE1-4817-B383-4B34DF98CA8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31111375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4B7F25-CFE1-4817-B383-4B34DF98CA8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949279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1"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64B7F25-CFE1-4817-B383-4B34DF98CA8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BFF16D-4EC6-4DC6-B90F-E7C11614F59A}" type="slidenum">
              <a:rPr lang="en-US" smtClean="0"/>
              <a:t>‹#›</a:t>
            </a:fld>
            <a:endParaRPr lang="en-US"/>
          </a:p>
        </p:txBody>
      </p:sp>
    </p:spTree>
    <p:extLst>
      <p:ext uri="{BB962C8B-B14F-4D97-AF65-F5344CB8AC3E}">
        <p14:creationId xmlns:p14="http://schemas.microsoft.com/office/powerpoint/2010/main" val="1388693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PRESENTATION TITLE</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49DFD55-3C28-40EF-9E31-A92D2E4017FF}"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76088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9" r:id="rId12"/>
    <p:sldLayoutId id="2147483690" r:id="rId13"/>
    <p:sldLayoutId id="2147483691" r:id="rId14"/>
    <p:sldLayoutId id="2147483692" r:id="rId15"/>
    <p:sldLayoutId id="2147483693" r:id="rId16"/>
    <p:sldLayoutId id="2147483673" r:id="rId17"/>
    <p:sldLayoutId id="2147483664" r:id="rId18"/>
    <p:sldLayoutId id="2147483674" r:id="rId19"/>
    <p:sldLayoutId id="2147483653" r:id="rId20"/>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170">
                <a:solidFill>
                  <a:schemeClr val="tx1">
                    <a:tint val="75000"/>
                  </a:schemeClr>
                </a:solidFill>
              </a:defRPr>
            </a:lvl1pPr>
          </a:lstStyle>
          <a:p>
            <a:fld id="{764B7F25-CFE1-4817-B383-4B34DF98CA8E}" type="datetimeFigureOut">
              <a:rPr lang="en-US" smtClean="0"/>
              <a:t>10/29/26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17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170">
                <a:solidFill>
                  <a:schemeClr val="tx1">
                    <a:tint val="75000"/>
                  </a:schemeClr>
                </a:solidFill>
              </a:defRPr>
            </a:lvl1pPr>
          </a:lstStyle>
          <a:p>
            <a:fld id="{5EBFF16D-4EC6-4DC6-B90F-E7C11614F59A}" type="slidenum">
              <a:rPr lang="en-US" smtClean="0"/>
              <a:t>‹#›</a:t>
            </a:fld>
            <a:endParaRPr lang="en-US"/>
          </a:p>
        </p:txBody>
      </p:sp>
    </p:spTree>
    <p:extLst>
      <p:ext uri="{BB962C8B-B14F-4D97-AF65-F5344CB8AC3E}">
        <p14:creationId xmlns:p14="http://schemas.microsoft.com/office/powerpoint/2010/main" val="262916981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891540" rtl="0" eaLnBrk="1" latinLnBrk="0" hangingPunct="1">
        <a:lnSpc>
          <a:spcPct val="90000"/>
        </a:lnSpc>
        <a:spcBef>
          <a:spcPct val="0"/>
        </a:spcBef>
        <a:buNone/>
        <a:defRPr sz="4290" kern="1200">
          <a:solidFill>
            <a:schemeClr val="tx1"/>
          </a:solidFill>
          <a:latin typeface="+mj-lt"/>
          <a:ea typeface="+mj-ea"/>
          <a:cs typeface="+mj-cs"/>
        </a:defRPr>
      </a:lvl1pPr>
    </p:titleStyle>
    <p:bodyStyle>
      <a:lvl1pPr marL="222885" indent="-222885" algn="l" defTabSz="891540" rtl="0" eaLnBrk="1" latinLnBrk="0" hangingPunct="1">
        <a:lnSpc>
          <a:spcPct val="90000"/>
        </a:lnSpc>
        <a:spcBef>
          <a:spcPts val="975"/>
        </a:spcBef>
        <a:buFont typeface="Arial" panose="020B0604020202020204" pitchFamily="34" charset="0"/>
        <a:buChar char="•"/>
        <a:defRPr sz="2730" kern="1200">
          <a:solidFill>
            <a:schemeClr val="tx1"/>
          </a:solidFill>
          <a:latin typeface="+mn-lt"/>
          <a:ea typeface="+mn-ea"/>
          <a:cs typeface="+mn-cs"/>
        </a:defRPr>
      </a:lvl1pPr>
      <a:lvl2pPr marL="668655" indent="-222885" algn="l" defTabSz="891540" rtl="0" eaLnBrk="1" latinLnBrk="0" hangingPunct="1">
        <a:lnSpc>
          <a:spcPct val="90000"/>
        </a:lnSpc>
        <a:spcBef>
          <a:spcPts val="488"/>
        </a:spcBef>
        <a:buFont typeface="Arial" panose="020B0604020202020204" pitchFamily="34" charset="0"/>
        <a:buChar char="•"/>
        <a:defRPr sz="2340" kern="1200">
          <a:solidFill>
            <a:schemeClr val="tx1"/>
          </a:solidFill>
          <a:latin typeface="+mn-lt"/>
          <a:ea typeface="+mn-ea"/>
          <a:cs typeface="+mn-cs"/>
        </a:defRPr>
      </a:lvl2pPr>
      <a:lvl3pPr marL="1114425" indent="-222885" algn="l" defTabSz="891540" rtl="0" eaLnBrk="1" latinLnBrk="0" hangingPunct="1">
        <a:lnSpc>
          <a:spcPct val="90000"/>
        </a:lnSpc>
        <a:spcBef>
          <a:spcPts val="488"/>
        </a:spcBef>
        <a:buFont typeface="Arial" panose="020B0604020202020204" pitchFamily="34" charset="0"/>
        <a:buChar char="•"/>
        <a:defRPr sz="1950" kern="1200">
          <a:solidFill>
            <a:schemeClr val="tx1"/>
          </a:solidFill>
          <a:latin typeface="+mn-lt"/>
          <a:ea typeface="+mn-ea"/>
          <a:cs typeface="+mn-cs"/>
        </a:defRPr>
      </a:lvl3pPr>
      <a:lvl4pPr marL="156019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4pPr>
      <a:lvl5pPr marL="200596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5pPr>
      <a:lvl6pPr marL="245173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6pPr>
      <a:lvl7pPr marL="289750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7pPr>
      <a:lvl8pPr marL="334327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8pPr>
      <a:lvl9pPr marL="378904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9pPr>
    </p:bodyStyle>
    <p:otherStyle>
      <a:defPPr>
        <a:defRPr lang="en-US"/>
      </a:defPPr>
      <a:lvl1pPr marL="0" algn="l" defTabSz="891540" rtl="0" eaLnBrk="1" latinLnBrk="0" hangingPunct="1">
        <a:defRPr sz="1755" kern="1200">
          <a:solidFill>
            <a:schemeClr val="tx1"/>
          </a:solidFill>
          <a:latin typeface="+mn-lt"/>
          <a:ea typeface="+mn-ea"/>
          <a:cs typeface="+mn-cs"/>
        </a:defRPr>
      </a:lvl1pPr>
      <a:lvl2pPr marL="445770" algn="l" defTabSz="891540" rtl="0" eaLnBrk="1" latinLnBrk="0" hangingPunct="1">
        <a:defRPr sz="1755" kern="1200">
          <a:solidFill>
            <a:schemeClr val="tx1"/>
          </a:solidFill>
          <a:latin typeface="+mn-lt"/>
          <a:ea typeface="+mn-ea"/>
          <a:cs typeface="+mn-cs"/>
        </a:defRPr>
      </a:lvl2pPr>
      <a:lvl3pPr marL="891540" algn="l" defTabSz="891540" rtl="0" eaLnBrk="1" latinLnBrk="0" hangingPunct="1">
        <a:defRPr sz="1755" kern="1200">
          <a:solidFill>
            <a:schemeClr val="tx1"/>
          </a:solidFill>
          <a:latin typeface="+mn-lt"/>
          <a:ea typeface="+mn-ea"/>
          <a:cs typeface="+mn-cs"/>
        </a:defRPr>
      </a:lvl3pPr>
      <a:lvl4pPr marL="1337310" algn="l" defTabSz="891540" rtl="0" eaLnBrk="1" latinLnBrk="0" hangingPunct="1">
        <a:defRPr sz="1755" kern="1200">
          <a:solidFill>
            <a:schemeClr val="tx1"/>
          </a:solidFill>
          <a:latin typeface="+mn-lt"/>
          <a:ea typeface="+mn-ea"/>
          <a:cs typeface="+mn-cs"/>
        </a:defRPr>
      </a:lvl4pPr>
      <a:lvl5pPr marL="1783080" algn="l" defTabSz="891540" rtl="0" eaLnBrk="1" latinLnBrk="0" hangingPunct="1">
        <a:defRPr sz="1755" kern="1200">
          <a:solidFill>
            <a:schemeClr val="tx1"/>
          </a:solidFill>
          <a:latin typeface="+mn-lt"/>
          <a:ea typeface="+mn-ea"/>
          <a:cs typeface="+mn-cs"/>
        </a:defRPr>
      </a:lvl5pPr>
      <a:lvl6pPr marL="2228850" algn="l" defTabSz="891540" rtl="0" eaLnBrk="1" latinLnBrk="0" hangingPunct="1">
        <a:defRPr sz="1755" kern="1200">
          <a:solidFill>
            <a:schemeClr val="tx1"/>
          </a:solidFill>
          <a:latin typeface="+mn-lt"/>
          <a:ea typeface="+mn-ea"/>
          <a:cs typeface="+mn-cs"/>
        </a:defRPr>
      </a:lvl6pPr>
      <a:lvl7pPr marL="2674620" algn="l" defTabSz="891540" rtl="0" eaLnBrk="1" latinLnBrk="0" hangingPunct="1">
        <a:defRPr sz="1755" kern="1200">
          <a:solidFill>
            <a:schemeClr val="tx1"/>
          </a:solidFill>
          <a:latin typeface="+mn-lt"/>
          <a:ea typeface="+mn-ea"/>
          <a:cs typeface="+mn-cs"/>
        </a:defRPr>
      </a:lvl7pPr>
      <a:lvl8pPr marL="3120390" algn="l" defTabSz="891540" rtl="0" eaLnBrk="1" latinLnBrk="0" hangingPunct="1">
        <a:defRPr sz="1755" kern="1200">
          <a:solidFill>
            <a:schemeClr val="tx1"/>
          </a:solidFill>
          <a:latin typeface="+mn-lt"/>
          <a:ea typeface="+mn-ea"/>
          <a:cs typeface="+mn-cs"/>
        </a:defRPr>
      </a:lvl8pPr>
      <a:lvl9pPr marL="3566160" algn="l" defTabSz="891540" rtl="0" eaLnBrk="1" latinLnBrk="0" hangingPunct="1">
        <a:defRPr sz="17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duffy@lsuhsc.edu" TargetMode="External"/><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https://www.lsuhsc.edu/library/services/classes.aspx"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i.org/10.1073/pnas.0507655102"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4103/jfmpc.jfmpc_1613_23"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hyperlink" Target="https://www.lsuhsc.edu/library/"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hyperlink" Target="https://openalex.org/" TargetMode="External"/><Relationship Id="rId3" Type="http://schemas.openxmlformats.org/officeDocument/2006/relationships/hyperlink" Target="https://www.lsuhsc.edu/library/databases/" TargetMode="External"/><Relationship Id="rId7" Type="http://schemas.openxmlformats.org/officeDocument/2006/relationships/hyperlink" Target="https://scholar.google.com/" TargetMode="External"/><Relationship Id="rId2" Type="http://schemas.openxmlformats.org/officeDocument/2006/relationships/hyperlink" Target="https://libguides.lsuhsc.edu/h-index" TargetMode="External"/><Relationship Id="rId1" Type="http://schemas.openxmlformats.org/officeDocument/2006/relationships/slideLayout" Target="../slideLayouts/slideLayout2.xml"/><Relationship Id="rId6" Type="http://schemas.openxmlformats.org/officeDocument/2006/relationships/hyperlink" Target="https://www.lsuhsc.edu/library/databases/wos.aspx" TargetMode="External"/><Relationship Id="rId5" Type="http://schemas.openxmlformats.org/officeDocument/2006/relationships/hyperlink" Target="https://www.lsuhsc.edu/library/databases/scopus.aspx" TargetMode="External"/><Relationship Id="rId4" Type="http://schemas.openxmlformats.org/officeDocument/2006/relationships/hyperlink" Target="https://www.researchgate.ne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lsuhsc.edu/library/services/classes.aspx" TargetMode="External"/><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hyperlink" Target="https://www.lsuhsc.edu/library/services/spaudit.aspx" TargetMode="External"/><Relationship Id="rId4" Type="http://schemas.openxmlformats.org/officeDocument/2006/relationships/hyperlink" Target="https://www.lsuhsc.edu/library/services/orcid.asp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mailto:sduffy@lsuhsc.edu" TargetMode="Externa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325" y="2054832"/>
            <a:ext cx="11010900" cy="1500964"/>
          </a:xfrm>
        </p:spPr>
        <p:txBody>
          <a:bodyPr>
            <a:noAutofit/>
          </a:bodyPr>
          <a:lstStyle/>
          <a:p>
            <a:pPr algn="ctr"/>
            <a:r>
              <a:rPr lang="en-US" sz="4800" b="1" dirty="0">
                <a:solidFill>
                  <a:schemeClr val="bg1"/>
                </a:solidFill>
              </a:rPr>
              <a:t>Research Impact 101: </a:t>
            </a:r>
            <a:br>
              <a:rPr lang="en-US" sz="4800" b="1" dirty="0">
                <a:solidFill>
                  <a:schemeClr val="bg1"/>
                </a:solidFill>
              </a:rPr>
            </a:br>
            <a:r>
              <a:rPr lang="en-US" sz="4800" b="1" dirty="0">
                <a:solidFill>
                  <a:schemeClr val="bg1"/>
                </a:solidFill>
              </a:rPr>
              <a:t>Understanding and Calculating Your h-Index</a:t>
            </a:r>
            <a:endParaRPr lang="en-US" sz="4800" b="1" dirty="0">
              <a:solidFill>
                <a:schemeClr val="bg1"/>
              </a:solidFill>
              <a:latin typeface="Lucida Sans" panose="020B0602030504020204" pitchFamily="34" charset="0"/>
            </a:endParaRPr>
          </a:p>
        </p:txBody>
      </p:sp>
      <p:sp>
        <p:nvSpPr>
          <p:cNvPr id="5" name="TextBox 4">
            <a:extLst>
              <a:ext uri="{FF2B5EF4-FFF2-40B4-BE49-F238E27FC236}">
                <a16:creationId xmlns:a16="http://schemas.microsoft.com/office/drawing/2014/main" id="{9590BE45-6DB5-AB99-87D6-8E8C7B28D8B1}"/>
              </a:ext>
            </a:extLst>
          </p:cNvPr>
          <p:cNvSpPr txBox="1"/>
          <p:nvPr/>
        </p:nvSpPr>
        <p:spPr>
          <a:xfrm>
            <a:off x="1486435" y="4555665"/>
            <a:ext cx="4047272" cy="1446550"/>
          </a:xfrm>
          <a:prstGeom prst="rect">
            <a:avLst/>
          </a:prstGeom>
          <a:noFill/>
        </p:spPr>
        <p:txBody>
          <a:bodyPr wrap="square" rtlCol="0">
            <a:spAutoFit/>
          </a:bodyPr>
          <a:lstStyle/>
          <a:p>
            <a:pPr algn="l">
              <a:lnSpc>
                <a:spcPct val="100000"/>
              </a:lnSpc>
            </a:pPr>
            <a:r>
              <a:rPr lang="en-US" sz="2800" dirty="0">
                <a:cs typeface="Arial" panose="020B0604020202020204" pitchFamily="34" charset="0"/>
              </a:rPr>
              <a:t>Sharon Duffy</a:t>
            </a:r>
          </a:p>
          <a:p>
            <a:pPr algn="l">
              <a:lnSpc>
                <a:spcPct val="100000"/>
              </a:lnSpc>
            </a:pPr>
            <a:r>
              <a:rPr lang="en-US" sz="2000" dirty="0">
                <a:cs typeface="Arial" panose="020B0604020202020204" pitchFamily="34" charset="0"/>
              </a:rPr>
              <a:t>Research Services Librarian</a:t>
            </a:r>
          </a:p>
          <a:p>
            <a:pPr algn="l">
              <a:lnSpc>
                <a:spcPct val="100000"/>
              </a:lnSpc>
            </a:pPr>
            <a:r>
              <a:rPr lang="en-US" sz="2000" dirty="0">
                <a:cs typeface="Arial" panose="020B0604020202020204" pitchFamily="34" charset="0"/>
              </a:rPr>
              <a:t>School of Medicine Liaison</a:t>
            </a:r>
          </a:p>
          <a:p>
            <a:pPr algn="l">
              <a:lnSpc>
                <a:spcPct val="100000"/>
              </a:lnSpc>
            </a:pPr>
            <a:r>
              <a:rPr lang="en-US" sz="2000" dirty="0">
                <a:cs typeface="Arial" panose="020B0604020202020204" pitchFamily="34" charset="0"/>
                <a:hlinkClick r:id="rId3">
                  <a:extLst>
                    <a:ext uri="{A12FA001-AC4F-418D-AE19-62706E023703}">
                      <ahyp:hlinkClr xmlns:ahyp="http://schemas.microsoft.com/office/drawing/2018/hyperlinkcolor" val="tx"/>
                    </a:ext>
                  </a:extLst>
                </a:hlinkClick>
              </a:rPr>
              <a:t>sduffy@lsuhsc.edu</a:t>
            </a:r>
            <a:endParaRPr lang="en-US" sz="2000" dirty="0">
              <a:cs typeface="Arial" panose="020B0604020202020204" pitchFamily="34" charset="0"/>
            </a:endParaRPr>
          </a:p>
        </p:txBody>
      </p:sp>
      <p:sp>
        <p:nvSpPr>
          <p:cNvPr id="7" name="TextBox 6">
            <a:extLst>
              <a:ext uri="{FF2B5EF4-FFF2-40B4-BE49-F238E27FC236}">
                <a16:creationId xmlns:a16="http://schemas.microsoft.com/office/drawing/2014/main" id="{E7EB6A30-3967-9E76-7C71-6B3BC2CBBC56}"/>
              </a:ext>
            </a:extLst>
          </p:cNvPr>
          <p:cNvSpPr txBox="1"/>
          <p:nvPr/>
        </p:nvSpPr>
        <p:spPr>
          <a:xfrm>
            <a:off x="6658295" y="4555665"/>
            <a:ext cx="4164423" cy="1446550"/>
          </a:xfrm>
          <a:prstGeom prst="rect">
            <a:avLst/>
          </a:prstGeom>
          <a:noFill/>
        </p:spPr>
        <p:txBody>
          <a:bodyPr wrap="square" rtlCol="0">
            <a:spAutoFit/>
          </a:bodyPr>
          <a:lstStyle/>
          <a:p>
            <a:pPr algn="l">
              <a:lnSpc>
                <a:spcPct val="100000"/>
              </a:lnSpc>
            </a:pPr>
            <a:r>
              <a:rPr lang="en-US" sz="2800" dirty="0">
                <a:cs typeface="Arial" panose="020B0604020202020204" pitchFamily="34" charset="0"/>
              </a:rPr>
              <a:t>Matthew Folse</a:t>
            </a:r>
          </a:p>
          <a:p>
            <a:pPr algn="l">
              <a:lnSpc>
                <a:spcPct val="100000"/>
              </a:lnSpc>
            </a:pPr>
            <a:r>
              <a:rPr lang="en-US" sz="2000" dirty="0">
                <a:cs typeface="Arial" panose="020B0604020202020204" pitchFamily="34" charset="0"/>
              </a:rPr>
              <a:t>Scholarly Communications Librarian</a:t>
            </a:r>
          </a:p>
          <a:p>
            <a:pPr algn="l">
              <a:lnSpc>
                <a:spcPct val="100000"/>
              </a:lnSpc>
            </a:pPr>
            <a:r>
              <a:rPr lang="en-US" sz="2000" dirty="0">
                <a:cs typeface="Arial" panose="020B0604020202020204" pitchFamily="34" charset="0"/>
              </a:rPr>
              <a:t>School of Public Health Liaison</a:t>
            </a:r>
          </a:p>
          <a:p>
            <a:pPr algn="l">
              <a:lnSpc>
                <a:spcPct val="100000"/>
              </a:lnSpc>
            </a:pPr>
            <a:r>
              <a:rPr lang="en-US" sz="2000" dirty="0">
                <a:cs typeface="Arial" panose="020B0604020202020204" pitchFamily="34" charset="0"/>
                <a:hlinkClick r:id="rId3">
                  <a:extLst>
                    <a:ext uri="{A12FA001-AC4F-418D-AE19-62706E023703}">
                      <ahyp:hlinkClr xmlns:ahyp="http://schemas.microsoft.com/office/drawing/2018/hyperlinkcolor" val="tx"/>
                    </a:ext>
                  </a:extLst>
                </a:hlinkClick>
              </a:rPr>
              <a:t>mfols3@lsuhsc.edu</a:t>
            </a:r>
            <a:endParaRPr lang="en-US" sz="2000" dirty="0">
              <a:cs typeface="Arial" panose="020B0604020202020204" pitchFamily="34" charset="0"/>
            </a:endParaRPr>
          </a:p>
        </p:txBody>
      </p:sp>
      <p:sp>
        <p:nvSpPr>
          <p:cNvPr id="9" name="TextBox 8">
            <a:extLst>
              <a:ext uri="{FF2B5EF4-FFF2-40B4-BE49-F238E27FC236}">
                <a16:creationId xmlns:a16="http://schemas.microsoft.com/office/drawing/2014/main" id="{72226FED-9A14-BD32-4177-861B1FB18A3B}"/>
              </a:ext>
            </a:extLst>
          </p:cNvPr>
          <p:cNvSpPr txBox="1"/>
          <p:nvPr/>
        </p:nvSpPr>
        <p:spPr>
          <a:xfrm>
            <a:off x="17231" y="6478865"/>
            <a:ext cx="1643865" cy="369332"/>
          </a:xfrm>
          <a:prstGeom prst="rect">
            <a:avLst/>
          </a:prstGeom>
          <a:noFill/>
        </p:spPr>
        <p:txBody>
          <a:bodyPr wrap="square" rtlCol="0">
            <a:spAutoFit/>
          </a:bodyPr>
          <a:lstStyle/>
          <a:p>
            <a:r>
              <a:rPr lang="en-US" dirty="0"/>
              <a:t>October 2026</a:t>
            </a:r>
          </a:p>
        </p:txBody>
      </p:sp>
    </p:spTree>
    <p:extLst>
      <p:ext uri="{BB962C8B-B14F-4D97-AF65-F5344CB8AC3E}">
        <p14:creationId xmlns:p14="http://schemas.microsoft.com/office/powerpoint/2010/main" val="2161013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E7C72-FC69-DC85-8D77-29B81760839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F7F5CC-A6E5-30FB-36C7-59BD0565EF19}"/>
              </a:ext>
            </a:extLst>
          </p:cNvPr>
          <p:cNvSpPr txBox="1">
            <a:spLocks noGrp="1"/>
          </p:cNvSpPr>
          <p:nvPr>
            <p:ph type="title" idx="4294967295"/>
          </p:nvPr>
        </p:nvSpPr>
        <p:spPr>
          <a:xfrm>
            <a:off x="0" y="2175041"/>
            <a:ext cx="12192000" cy="481670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chemeClr val="bg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mn-lt"/>
                <a:ea typeface="+mn-ea"/>
                <a:cs typeface="+mn-cs"/>
              </a:rPr>
              <a:t>Join us for our Research Impact Series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chemeClr val="bg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chemeClr val="bg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a:noFill/>
                </a:ln>
                <a:solidFill>
                  <a:schemeClr val="tx1"/>
                </a:solidFill>
                <a:effectLst/>
                <a:uLnTx/>
                <a:uFillTx/>
                <a:latin typeface="+mn-lt"/>
                <a:ea typeface="+mn-ea"/>
                <a:cs typeface="+mn-cs"/>
              </a:rPr>
              <a:t>Research Impact 102: Building a Strong Scholarly Presence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Wednesday November 4th at 12PM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hlinkClick r:id="rId3"/>
              </a:rPr>
              <a:t>https://www.lsuhsc.edu/library/services/classes.aspx</a:t>
            </a:r>
            <a:r>
              <a:rPr kumimoji="0" lang="en-US" sz="3200" b="1" i="0" u="none" strike="noStrike" kern="1200" cap="none" spc="0" normalizeH="0" baseline="0" noProof="0" dirty="0">
                <a:ln>
                  <a:noFill/>
                </a:ln>
                <a:solidFill>
                  <a:schemeClr val="tx1"/>
                </a:solidFill>
                <a:effectLst/>
                <a:uLnTx/>
                <a:uFillTx/>
                <a:latin typeface="+mn-l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095444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BD6425-C9F6-51A2-1843-969D42BAE63D}"/>
              </a:ext>
            </a:extLst>
          </p:cNvPr>
          <p:cNvSpPr>
            <a:spLocks noGrp="1"/>
          </p:cNvSpPr>
          <p:nvPr>
            <p:ph type="title"/>
          </p:nvPr>
        </p:nvSpPr>
        <p:spPr/>
        <p:txBody>
          <a:bodyPr/>
          <a:lstStyle/>
          <a:p>
            <a:r>
              <a:rPr lang="en-US" dirty="0"/>
              <a:t>Today’s Outline</a:t>
            </a:r>
          </a:p>
        </p:txBody>
      </p:sp>
      <p:sp>
        <p:nvSpPr>
          <p:cNvPr id="5" name="Content Placeholder 4">
            <a:extLst>
              <a:ext uri="{FF2B5EF4-FFF2-40B4-BE49-F238E27FC236}">
                <a16:creationId xmlns:a16="http://schemas.microsoft.com/office/drawing/2014/main" id="{8D512B15-47E1-5773-67ED-019D6280DB2C}"/>
              </a:ext>
            </a:extLst>
          </p:cNvPr>
          <p:cNvSpPr>
            <a:spLocks noGrp="1"/>
          </p:cNvSpPr>
          <p:nvPr>
            <p:ph idx="1"/>
          </p:nvPr>
        </p:nvSpPr>
        <p:spPr>
          <a:xfrm>
            <a:off x="1097280" y="2075380"/>
            <a:ext cx="10058400" cy="3793714"/>
          </a:xfrm>
        </p:spPr>
        <p:txBody>
          <a:bodyPr/>
          <a:lstStyle/>
          <a:p>
            <a:r>
              <a:rPr lang="en-US" dirty="0"/>
              <a:t>What is an h-Index?</a:t>
            </a:r>
          </a:p>
          <a:p>
            <a:r>
              <a:rPr lang="en-US" dirty="0"/>
              <a:t>Manual calculation explanation</a:t>
            </a:r>
          </a:p>
          <a:p>
            <a:r>
              <a:rPr lang="en-US" dirty="0"/>
              <a:t>Databases that calculate h-Index</a:t>
            </a:r>
          </a:p>
          <a:p>
            <a:r>
              <a:rPr lang="en-US" dirty="0"/>
              <a:t>Advantages and Limitations</a:t>
            </a:r>
          </a:p>
          <a:p>
            <a:r>
              <a:rPr lang="en-US" dirty="0"/>
              <a:t>Live Demo to Find h-Index</a:t>
            </a:r>
          </a:p>
          <a:p>
            <a:r>
              <a:rPr lang="en-US" dirty="0"/>
              <a:t>Assistance from Libraries</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337801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D4B48-56F3-ABA1-810A-157F33B5F07D}"/>
              </a:ext>
            </a:extLst>
          </p:cNvPr>
          <p:cNvSpPr>
            <a:spLocks noGrp="1"/>
          </p:cNvSpPr>
          <p:nvPr>
            <p:ph type="title"/>
          </p:nvPr>
        </p:nvSpPr>
        <p:spPr>
          <a:xfrm>
            <a:off x="457200" y="1428107"/>
            <a:ext cx="3200400" cy="1452251"/>
          </a:xfrm>
        </p:spPr>
        <p:txBody>
          <a:bodyPr/>
          <a:lstStyle/>
          <a:p>
            <a:r>
              <a:rPr lang="en-US" dirty="0"/>
              <a:t>Origin of  the </a:t>
            </a:r>
            <a:br>
              <a:rPr lang="en-US" dirty="0"/>
            </a:br>
            <a:r>
              <a:rPr lang="en-US" dirty="0"/>
              <a:t>h-Index</a:t>
            </a:r>
          </a:p>
        </p:txBody>
      </p:sp>
      <p:sp>
        <p:nvSpPr>
          <p:cNvPr id="3" name="Content Placeholder 2">
            <a:extLst>
              <a:ext uri="{FF2B5EF4-FFF2-40B4-BE49-F238E27FC236}">
                <a16:creationId xmlns:a16="http://schemas.microsoft.com/office/drawing/2014/main" id="{12B06A5D-6214-E56A-6E98-DE0C18B094C8}"/>
              </a:ext>
            </a:extLst>
          </p:cNvPr>
          <p:cNvSpPr>
            <a:spLocks noGrp="1"/>
          </p:cNvSpPr>
          <p:nvPr>
            <p:ph idx="1"/>
          </p:nvPr>
        </p:nvSpPr>
        <p:spPr>
          <a:xfrm>
            <a:off x="4800600" y="731519"/>
            <a:ext cx="6934200" cy="5662503"/>
          </a:xfrm>
        </p:spPr>
        <p:txBody>
          <a:bodyPr>
            <a:normAutofit lnSpcReduction="10000"/>
          </a:bodyPr>
          <a:lstStyle/>
          <a:p>
            <a:r>
              <a:rPr lang="en-US" dirty="0"/>
              <a:t>Introduced in 2005 by physicist J. E. Hirsch:</a:t>
            </a:r>
          </a:p>
          <a:p>
            <a:r>
              <a:rPr lang="en-US" sz="1800" i="1" dirty="0">
                <a:solidFill>
                  <a:srgbClr val="0070C0"/>
                </a:solidFill>
              </a:rPr>
              <a:t>“For the few scientists who earn a Nobel prize, the impact and relevance of their research is unquestionable. Among the rest of us, how does one quantify the cumulative impact and relevance of an individual's scientific research output? </a:t>
            </a:r>
          </a:p>
          <a:p>
            <a:endParaRPr lang="en-US" sz="1800" i="1" dirty="0">
              <a:solidFill>
                <a:srgbClr val="0070C0"/>
              </a:solidFill>
            </a:endParaRPr>
          </a:p>
          <a:p>
            <a:r>
              <a:rPr lang="en-US" sz="1800" i="1" dirty="0">
                <a:solidFill>
                  <a:srgbClr val="0070C0"/>
                </a:solidFill>
              </a:rPr>
              <a:t>In a world of limited resources, such quantification (even if potentially distasteful) is often needed for evaluation and comparison purposes (e.g., for university faculty recruitment and advancement, award of grants, etc.).”</a:t>
            </a:r>
          </a:p>
          <a:p>
            <a:endParaRPr lang="en-US" sz="1800" i="1" dirty="0">
              <a:solidFill>
                <a:srgbClr val="0070C0"/>
              </a:solidFill>
            </a:endParaRPr>
          </a:p>
          <a:p>
            <a:r>
              <a:rPr lang="en-US" dirty="0"/>
              <a:t>He recognized that an individual’s publication and citation records contain useful information for creating this new metric.</a:t>
            </a:r>
          </a:p>
          <a:p>
            <a:endParaRPr lang="en-US" dirty="0"/>
          </a:p>
          <a:p>
            <a:r>
              <a:rPr lang="en-US" dirty="0"/>
              <a:t>He proposed </a:t>
            </a:r>
            <a:r>
              <a:rPr lang="en-US" i="1" dirty="0">
                <a:solidFill>
                  <a:srgbClr val="0070C0"/>
                </a:solidFill>
              </a:rPr>
              <a:t>“a single number, the h-index, as a particularly simple and useful way to characterize the scientific output of a researcher.”</a:t>
            </a:r>
          </a:p>
          <a:p>
            <a:endParaRPr lang="en-US" dirty="0"/>
          </a:p>
        </p:txBody>
      </p:sp>
      <p:sp>
        <p:nvSpPr>
          <p:cNvPr id="7" name="TextBox 6">
            <a:extLst>
              <a:ext uri="{FF2B5EF4-FFF2-40B4-BE49-F238E27FC236}">
                <a16:creationId xmlns:a16="http://schemas.microsoft.com/office/drawing/2014/main" id="{9280E7E7-618B-84CE-8152-6705A1B9645E}"/>
              </a:ext>
            </a:extLst>
          </p:cNvPr>
          <p:cNvSpPr txBox="1"/>
          <p:nvPr/>
        </p:nvSpPr>
        <p:spPr>
          <a:xfrm>
            <a:off x="4651625" y="6394023"/>
            <a:ext cx="7451332" cy="430887"/>
          </a:xfrm>
          <a:prstGeom prst="rect">
            <a:avLst/>
          </a:prstGeom>
          <a:noFill/>
        </p:spPr>
        <p:txBody>
          <a:bodyPr wrap="square">
            <a:spAutoFit/>
          </a:bodyPr>
          <a:lstStyle/>
          <a:p>
            <a:r>
              <a:rPr lang="en-US" sz="1050" dirty="0"/>
              <a:t>J.E. Hirsch, An index to quantify an individual's scientific research output, Proc. Natl. Acad. Sci. U.S.A. 102 (46) 16569-16572, </a:t>
            </a:r>
            <a:r>
              <a:rPr lang="en-US" sz="1050" dirty="0">
                <a:hlinkClick r:id="rId2"/>
              </a:rPr>
              <a:t>https://doi.org/10.1073/pnas.0507655102</a:t>
            </a:r>
            <a:r>
              <a:rPr lang="en-US" sz="1050" dirty="0"/>
              <a:t> (2005)</a:t>
            </a:r>
          </a:p>
        </p:txBody>
      </p:sp>
    </p:spTree>
    <p:extLst>
      <p:ext uri="{BB962C8B-B14F-4D97-AF65-F5344CB8AC3E}">
        <p14:creationId xmlns:p14="http://schemas.microsoft.com/office/powerpoint/2010/main" val="101144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13FE9996-7EAC-4679-B37D-C1045F42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6" name="Rectangle 35">
            <a:extLst>
              <a:ext uri="{FF2B5EF4-FFF2-40B4-BE49-F238E27FC236}">
                <a16:creationId xmlns:a16="http://schemas.microsoft.com/office/drawing/2014/main" id="{761DF1FE-5CC8-43D2-A76C-93C76EEDE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38" name="Straight Connector 37">
            <a:extLst>
              <a:ext uri="{FF2B5EF4-FFF2-40B4-BE49-F238E27FC236}">
                <a16:creationId xmlns:a16="http://schemas.microsoft.com/office/drawing/2014/main" id="{E161BEBD-A23C-409E-ABC7-73F9EDC02F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0" name="Rectangle 39">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935617" y="175273"/>
            <a:ext cx="6750987" cy="861561"/>
          </a:xfrm>
        </p:spPr>
        <p:txBody>
          <a:bodyPr vert="horz" lIns="91440" tIns="45720" rIns="91440" bIns="45720" rtlCol="0" anchor="b">
            <a:normAutofit/>
          </a:bodyPr>
          <a:lstStyle/>
          <a:p>
            <a:r>
              <a:rPr lang="en-US" sz="4800" spc="-50" dirty="0">
                <a:solidFill>
                  <a:schemeClr val="accent2"/>
                </a:solidFill>
              </a:rPr>
              <a:t>What is an h-Index?</a:t>
            </a:r>
          </a:p>
        </p:txBody>
      </p:sp>
      <p:graphicFrame>
        <p:nvGraphicFramePr>
          <p:cNvPr id="46" name="Text Placeholder 2" descr="Outline of text box">
            <a:extLst>
              <a:ext uri="{FF2B5EF4-FFF2-40B4-BE49-F238E27FC236}">
                <a16:creationId xmlns:a16="http://schemas.microsoft.com/office/drawing/2014/main" id="{6985AC02-8050-0E92-EC8E-D36A985B881B}"/>
              </a:ext>
            </a:extLst>
          </p:cNvPr>
          <p:cNvGraphicFramePr>
            <a:graphicFrameLocks noGrp="1"/>
          </p:cNvGraphicFramePr>
          <p:nvPr>
            <p:ph sz="half" idx="2"/>
            <p:extLst>
              <p:ext uri="{D42A27DB-BD31-4B8C-83A1-F6EECF244321}">
                <p14:modId xmlns:p14="http://schemas.microsoft.com/office/powerpoint/2010/main" val="2108001135"/>
              </p:ext>
            </p:extLst>
          </p:nvPr>
        </p:nvGraphicFramePr>
        <p:xfrm>
          <a:off x="684851" y="1467857"/>
          <a:ext cx="7252520" cy="5390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2" name="Rectangle 41">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4" name="Rectangle 43">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4" name="Slide Number Placeholder 5">
            <a:extLst>
              <a:ext uri="{FF2B5EF4-FFF2-40B4-BE49-F238E27FC236}">
                <a16:creationId xmlns:a16="http://schemas.microsoft.com/office/drawing/2014/main" id="{ECE635A2-70B8-3EAB-6A18-952B02EBAA1E}"/>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A49DFD55-3C28-40EF-9E31-A92D2E4017FF}" type="slidenum">
              <a:rPr lang="en-US" sz="1050" smtClean="0"/>
              <a:pPr>
                <a:spcAft>
                  <a:spcPts val="600"/>
                </a:spcAft>
              </a:pPr>
              <a:t>5</a:t>
            </a:fld>
            <a:endParaRPr lang="en-US" sz="1050" dirty="0"/>
          </a:p>
        </p:txBody>
      </p:sp>
    </p:spTree>
    <p:extLst>
      <p:ext uri="{BB962C8B-B14F-4D97-AF65-F5344CB8AC3E}">
        <p14:creationId xmlns:p14="http://schemas.microsoft.com/office/powerpoint/2010/main" val="3571516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2FB40-D3BD-5668-8151-B4F5B6C966FC}"/>
              </a:ext>
            </a:extLst>
          </p:cNvPr>
          <p:cNvSpPr>
            <a:spLocks noGrp="1"/>
          </p:cNvSpPr>
          <p:nvPr>
            <p:ph type="title"/>
          </p:nvPr>
        </p:nvSpPr>
        <p:spPr>
          <a:xfrm>
            <a:off x="1066800" y="576592"/>
            <a:ext cx="10058400" cy="884651"/>
          </a:xfrm>
        </p:spPr>
        <p:txBody>
          <a:bodyPr/>
          <a:lstStyle/>
          <a:p>
            <a:r>
              <a:rPr lang="en-US" dirty="0"/>
              <a:t>Calculation of h-Index:</a:t>
            </a:r>
          </a:p>
        </p:txBody>
      </p:sp>
      <p:pic>
        <p:nvPicPr>
          <p:cNvPr id="5" name="Picture 4" descr="Graphical representation of h-index&#10;&#10;">
            <a:extLst>
              <a:ext uri="{FF2B5EF4-FFF2-40B4-BE49-F238E27FC236}">
                <a16:creationId xmlns:a16="http://schemas.microsoft.com/office/drawing/2014/main" id="{927290B4-EBFB-D283-ED5B-E25EAC6CFA57}"/>
              </a:ext>
            </a:extLst>
          </p:cNvPr>
          <p:cNvPicPr>
            <a:picLocks noChangeAspect="1"/>
          </p:cNvPicPr>
          <p:nvPr/>
        </p:nvPicPr>
        <p:blipFill>
          <a:blip r:embed="rId2"/>
          <a:stretch>
            <a:fillRect/>
          </a:stretch>
        </p:blipFill>
        <p:spPr>
          <a:xfrm>
            <a:off x="138699" y="1813797"/>
            <a:ext cx="4001315" cy="3728974"/>
          </a:xfrm>
          <a:prstGeom prst="rect">
            <a:avLst/>
          </a:prstGeom>
        </p:spPr>
      </p:pic>
      <p:sp>
        <p:nvSpPr>
          <p:cNvPr id="6" name="Rectangle 1">
            <a:extLst>
              <a:ext uri="{FF2B5EF4-FFF2-40B4-BE49-F238E27FC236}">
                <a16:creationId xmlns:a16="http://schemas.microsoft.com/office/drawing/2014/main" id="{C68EA7C4-2909-1AE4-B159-BF2C2828026C}"/>
              </a:ext>
            </a:extLst>
          </p:cNvPr>
          <p:cNvSpPr txBox="1">
            <a:spLocks noChangeArrowheads="1"/>
          </p:cNvSpPr>
          <p:nvPr/>
        </p:nvSpPr>
        <p:spPr bwMode="auto">
          <a:xfrm>
            <a:off x="4582275" y="2253889"/>
            <a:ext cx="7212458" cy="341324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Ctr="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fontAlgn="base">
              <a:spcBef>
                <a:spcPct val="0"/>
              </a:spcBef>
              <a:spcAft>
                <a:spcPts val="600"/>
              </a:spcAft>
              <a:buSzTx/>
            </a:pPr>
            <a:r>
              <a:rPr lang="en-US" altLang="en-US" b="1" dirty="0"/>
              <a:t>Definition: </a:t>
            </a:r>
          </a:p>
          <a:p>
            <a:pPr lvl="1" fontAlgn="base">
              <a:spcBef>
                <a:spcPct val="0"/>
              </a:spcBef>
              <a:spcAft>
                <a:spcPts val="600"/>
              </a:spcAft>
              <a:buFont typeface="Arial" panose="020B0604020202020204" pitchFamily="34" charset="0"/>
              <a:buChar char="•"/>
            </a:pPr>
            <a:r>
              <a:rPr lang="en-US" altLang="en-US" sz="2000" dirty="0"/>
              <a:t>The highest number </a:t>
            </a:r>
            <a:r>
              <a:rPr lang="en-US" altLang="en-US" sz="2000" i="1" dirty="0"/>
              <a:t>h</a:t>
            </a:r>
            <a:r>
              <a:rPr lang="en-US" altLang="en-US" sz="2000" dirty="0"/>
              <a:t>, such that the individual has published </a:t>
            </a:r>
            <a:r>
              <a:rPr lang="en-US" altLang="en-US" sz="2000" i="1" dirty="0"/>
              <a:t>h</a:t>
            </a:r>
            <a:r>
              <a:rPr lang="en-US" altLang="en-US" sz="2000" dirty="0"/>
              <a:t> papers that have been cited at least </a:t>
            </a:r>
            <a:r>
              <a:rPr lang="en-US" altLang="en-US" sz="2000" i="1" dirty="0"/>
              <a:t>h</a:t>
            </a:r>
            <a:r>
              <a:rPr lang="en-US" altLang="en-US" sz="2000" dirty="0"/>
              <a:t> times</a:t>
            </a:r>
          </a:p>
          <a:p>
            <a:pPr marL="0" indent="0" fontAlgn="base">
              <a:spcBef>
                <a:spcPct val="0"/>
              </a:spcBef>
              <a:spcAft>
                <a:spcPts val="600"/>
              </a:spcAft>
              <a:buSzTx/>
              <a:buNone/>
            </a:pPr>
            <a:endParaRPr lang="en-US" altLang="en-US" sz="1800" b="1" dirty="0"/>
          </a:p>
          <a:p>
            <a:pPr fontAlgn="base">
              <a:spcBef>
                <a:spcPct val="0"/>
              </a:spcBef>
              <a:spcAft>
                <a:spcPts val="600"/>
              </a:spcAft>
              <a:buSzTx/>
            </a:pPr>
            <a:r>
              <a:rPr lang="en-US" altLang="en-US" b="1" dirty="0"/>
              <a:t>Example: </a:t>
            </a:r>
          </a:p>
          <a:p>
            <a:pPr marL="569214" lvl="1" fontAlgn="base">
              <a:spcBef>
                <a:spcPct val="0"/>
              </a:spcBef>
              <a:spcAft>
                <a:spcPts val="600"/>
              </a:spcAft>
            </a:pPr>
            <a:r>
              <a:rPr lang="en-US" altLang="en-US" sz="2000" dirty="0"/>
              <a:t>If a researcher has 10 publications, and seven of those have been cited at least seven times each, then the h-index for that individual is 7.  </a:t>
            </a:r>
          </a:p>
          <a:p>
            <a:pPr marL="569214" lvl="1" fontAlgn="base">
              <a:spcBef>
                <a:spcPct val="0"/>
              </a:spcBef>
              <a:spcAft>
                <a:spcPts val="600"/>
              </a:spcAft>
            </a:pPr>
            <a:endParaRPr lang="en-US" altLang="en-US" b="1" dirty="0"/>
          </a:p>
        </p:txBody>
      </p:sp>
    </p:spTree>
    <p:extLst>
      <p:ext uri="{BB962C8B-B14F-4D97-AF65-F5344CB8AC3E}">
        <p14:creationId xmlns:p14="http://schemas.microsoft.com/office/powerpoint/2010/main" val="283521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373AB-EBF6-D3DB-2314-40CE4E15F5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444B0-AE91-2122-72A6-6E1A903D5770}"/>
              </a:ext>
            </a:extLst>
          </p:cNvPr>
          <p:cNvSpPr>
            <a:spLocks noGrp="1"/>
          </p:cNvSpPr>
          <p:nvPr>
            <p:ph type="title"/>
          </p:nvPr>
        </p:nvSpPr>
        <p:spPr>
          <a:xfrm>
            <a:off x="1066800" y="576592"/>
            <a:ext cx="10058400" cy="884651"/>
          </a:xfrm>
        </p:spPr>
        <p:txBody>
          <a:bodyPr/>
          <a:lstStyle/>
          <a:p>
            <a:r>
              <a:rPr lang="en-US" dirty="0"/>
              <a:t>Manual Calculation of h-Index:</a:t>
            </a:r>
          </a:p>
        </p:txBody>
      </p:sp>
      <p:graphicFrame>
        <p:nvGraphicFramePr>
          <p:cNvPr id="4" name="Table 3">
            <a:extLst>
              <a:ext uri="{FF2B5EF4-FFF2-40B4-BE49-F238E27FC236}">
                <a16:creationId xmlns:a16="http://schemas.microsoft.com/office/drawing/2014/main" id="{F3F87371-0B7E-AE53-7AA1-8AB827EDE6E8}"/>
              </a:ext>
            </a:extLst>
          </p:cNvPr>
          <p:cNvGraphicFramePr>
            <a:graphicFrameLocks noGrp="1"/>
          </p:cNvGraphicFramePr>
          <p:nvPr>
            <p:extLst>
              <p:ext uri="{D42A27DB-BD31-4B8C-83A1-F6EECF244321}">
                <p14:modId xmlns:p14="http://schemas.microsoft.com/office/powerpoint/2010/main" val="2988613031"/>
              </p:ext>
            </p:extLst>
          </p:nvPr>
        </p:nvGraphicFramePr>
        <p:xfrm>
          <a:off x="651836" y="1865984"/>
          <a:ext cx="3303714" cy="4023360"/>
        </p:xfrm>
        <a:graphic>
          <a:graphicData uri="http://schemas.openxmlformats.org/drawingml/2006/table">
            <a:tbl>
              <a:tblPr firstRow="1" bandRow="1">
                <a:tableStyleId>{5C22544A-7EE6-4342-B048-85BDC9FD1C3A}</a:tableStyleId>
              </a:tblPr>
              <a:tblGrid>
                <a:gridCol w="1651857">
                  <a:extLst>
                    <a:ext uri="{9D8B030D-6E8A-4147-A177-3AD203B41FA5}">
                      <a16:colId xmlns:a16="http://schemas.microsoft.com/office/drawing/2014/main" val="1093752701"/>
                    </a:ext>
                  </a:extLst>
                </a:gridCol>
                <a:gridCol w="1651857">
                  <a:extLst>
                    <a:ext uri="{9D8B030D-6E8A-4147-A177-3AD203B41FA5}">
                      <a16:colId xmlns:a16="http://schemas.microsoft.com/office/drawing/2014/main" val="2055970261"/>
                    </a:ext>
                  </a:extLst>
                </a:gridCol>
              </a:tblGrid>
              <a:tr h="300737">
                <a:tc>
                  <a:txBody>
                    <a:bodyPr/>
                    <a:lstStyle/>
                    <a:p>
                      <a:pPr algn="ctr"/>
                      <a:r>
                        <a:rPr lang="en-US" dirty="0">
                          <a:solidFill>
                            <a:schemeClr val="tx1"/>
                          </a:solidFill>
                        </a:rPr>
                        <a:t>Paper Number</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en-US" b="1" dirty="0">
                          <a:solidFill>
                            <a:schemeClr val="tx1"/>
                          </a:solidFill>
                        </a:rPr>
                        <a:t>Citations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08635351"/>
                  </a:ext>
                </a:extLst>
              </a:tr>
              <a:tr h="300737">
                <a:tc>
                  <a:txBody>
                    <a:bodyPr/>
                    <a:lstStyle/>
                    <a:p>
                      <a:pPr algn="ctr"/>
                      <a:r>
                        <a:rPr lang="en-US" dirty="0"/>
                        <a:t>Paper 1</a:t>
                      </a:r>
                    </a:p>
                  </a:txBody>
                  <a:tcPr>
                    <a:lnL w="12700" cap="flat" cmpd="sng" algn="ctr">
                      <a:solidFill>
                        <a:schemeClr val="tx1"/>
                      </a:solidFill>
                      <a:prstDash val="solid"/>
                      <a:round/>
                      <a:headEnd type="none" w="med" len="med"/>
                      <a:tailEnd type="none" w="med" len="med"/>
                    </a:lnL>
                  </a:tcPr>
                </a:tc>
                <a:tc>
                  <a:txBody>
                    <a:bodyPr/>
                    <a:lstStyle/>
                    <a:p>
                      <a:pPr algn="ctr"/>
                      <a:r>
                        <a:rPr lang="en-US" dirty="0"/>
                        <a:t>34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968127141"/>
                  </a:ext>
                </a:extLst>
              </a:tr>
              <a:tr h="300737">
                <a:tc>
                  <a:txBody>
                    <a:bodyPr/>
                    <a:lstStyle/>
                    <a:p>
                      <a:pPr algn="ctr"/>
                      <a:r>
                        <a:rPr lang="en-US" dirty="0"/>
                        <a:t>Paper 2</a:t>
                      </a:r>
                    </a:p>
                  </a:txBody>
                  <a:tcPr>
                    <a:lnL w="12700" cap="flat" cmpd="sng" algn="ctr">
                      <a:solidFill>
                        <a:schemeClr val="tx1"/>
                      </a:solidFill>
                      <a:prstDash val="solid"/>
                      <a:round/>
                      <a:headEnd type="none" w="med" len="med"/>
                      <a:tailEnd type="none" w="med" len="med"/>
                    </a:lnL>
                  </a:tcPr>
                </a:tc>
                <a:tc>
                  <a:txBody>
                    <a:bodyPr/>
                    <a:lstStyle/>
                    <a:p>
                      <a:pPr algn="ctr"/>
                      <a:r>
                        <a:rPr lang="en-US" dirty="0"/>
                        <a:t>20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92534164"/>
                  </a:ext>
                </a:extLst>
              </a:tr>
              <a:tr h="300737">
                <a:tc>
                  <a:txBody>
                    <a:bodyPr/>
                    <a:lstStyle/>
                    <a:p>
                      <a:pPr algn="ctr"/>
                      <a:r>
                        <a:rPr lang="en-US" dirty="0"/>
                        <a:t>Paper 3</a:t>
                      </a:r>
                    </a:p>
                  </a:txBody>
                  <a:tcPr>
                    <a:lnL w="12700" cap="flat" cmpd="sng" algn="ctr">
                      <a:solidFill>
                        <a:schemeClr val="tx1"/>
                      </a:solidFill>
                      <a:prstDash val="solid"/>
                      <a:round/>
                      <a:headEnd type="none" w="med" len="med"/>
                      <a:tailEnd type="none" w="med" len="med"/>
                    </a:lnL>
                  </a:tcPr>
                </a:tc>
                <a:tc>
                  <a:txBody>
                    <a:bodyPr/>
                    <a:lstStyle/>
                    <a:p>
                      <a:pPr algn="ctr"/>
                      <a:r>
                        <a:rPr lang="en-US" dirty="0"/>
                        <a:t>18</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47388142"/>
                  </a:ext>
                </a:extLst>
              </a:tr>
              <a:tr h="300737">
                <a:tc>
                  <a:txBody>
                    <a:bodyPr/>
                    <a:lstStyle/>
                    <a:p>
                      <a:pPr algn="ctr"/>
                      <a:r>
                        <a:rPr lang="en-US" dirty="0"/>
                        <a:t>Paper 4</a:t>
                      </a:r>
                    </a:p>
                  </a:txBody>
                  <a:tcPr>
                    <a:lnL w="12700" cap="flat" cmpd="sng" algn="ctr">
                      <a:solidFill>
                        <a:schemeClr val="tx1"/>
                      </a:solidFill>
                      <a:prstDash val="solid"/>
                      <a:round/>
                      <a:headEnd type="none" w="med" len="med"/>
                      <a:tailEnd type="none" w="med" len="med"/>
                    </a:lnL>
                  </a:tcPr>
                </a:tc>
                <a:tc>
                  <a:txBody>
                    <a:bodyPr/>
                    <a:lstStyle/>
                    <a:p>
                      <a:pPr algn="ctr"/>
                      <a:r>
                        <a:rPr lang="en-US" dirty="0"/>
                        <a:t>15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656663029"/>
                  </a:ext>
                </a:extLst>
              </a:tr>
              <a:tr h="300737">
                <a:tc>
                  <a:txBody>
                    <a:bodyPr/>
                    <a:lstStyle/>
                    <a:p>
                      <a:pPr algn="ctr"/>
                      <a:r>
                        <a:rPr lang="en-US" dirty="0"/>
                        <a:t>Paper 5</a:t>
                      </a:r>
                    </a:p>
                  </a:txBody>
                  <a:tcPr>
                    <a:lnL w="12700" cap="flat" cmpd="sng" algn="ctr">
                      <a:solidFill>
                        <a:schemeClr val="tx1"/>
                      </a:solidFill>
                      <a:prstDash val="solid"/>
                      <a:round/>
                      <a:headEnd type="none" w="med" len="med"/>
                      <a:tailEnd type="none" w="med" len="med"/>
                    </a:lnL>
                  </a:tcPr>
                </a:tc>
                <a:tc>
                  <a:txBody>
                    <a:bodyPr/>
                    <a:lstStyle/>
                    <a:p>
                      <a:pPr algn="ctr"/>
                      <a:r>
                        <a:rPr lang="en-US" dirty="0"/>
                        <a:t>12</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88017377"/>
                  </a:ext>
                </a:extLst>
              </a:tr>
              <a:tr h="300737">
                <a:tc>
                  <a:txBody>
                    <a:bodyPr/>
                    <a:lstStyle/>
                    <a:p>
                      <a:pPr algn="ctr"/>
                      <a:r>
                        <a:rPr lang="en-US" dirty="0"/>
                        <a:t>Paper 6</a:t>
                      </a:r>
                    </a:p>
                  </a:txBody>
                  <a:tcPr>
                    <a:lnL w="12700" cap="flat" cmpd="sng" algn="ctr">
                      <a:solidFill>
                        <a:schemeClr val="tx1"/>
                      </a:solidFill>
                      <a:prstDash val="solid"/>
                      <a:round/>
                      <a:headEnd type="none" w="med" len="med"/>
                      <a:tailEnd type="none" w="med" len="med"/>
                    </a:lnL>
                  </a:tcPr>
                </a:tc>
                <a:tc>
                  <a:txBody>
                    <a:bodyPr/>
                    <a:lstStyle/>
                    <a:p>
                      <a:pPr algn="ctr"/>
                      <a:r>
                        <a:rPr lang="en-US" dirty="0"/>
                        <a:t>10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69297349"/>
                  </a:ext>
                </a:extLst>
              </a:tr>
              <a:tr h="300737">
                <a:tc>
                  <a:txBody>
                    <a:bodyPr/>
                    <a:lstStyle/>
                    <a:p>
                      <a:pPr algn="ctr"/>
                      <a:r>
                        <a:rPr lang="en-US" dirty="0"/>
                        <a:t>Paper 7*</a:t>
                      </a:r>
                    </a:p>
                  </a:txBody>
                  <a:tcPr>
                    <a:lnL w="12700" cap="flat" cmpd="sng" algn="ctr">
                      <a:solidFill>
                        <a:schemeClr val="tx1"/>
                      </a:solidFill>
                      <a:prstDash val="solid"/>
                      <a:round/>
                      <a:headEnd type="none" w="med" len="med"/>
                      <a:tailEnd type="none" w="med" len="med"/>
                    </a:lnL>
                  </a:tcPr>
                </a:tc>
                <a:tc>
                  <a:txBody>
                    <a:bodyPr/>
                    <a:lstStyle/>
                    <a:p>
                      <a:pPr algn="ctr"/>
                      <a:r>
                        <a:rPr lang="en-US" dirty="0"/>
                        <a:t>8</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42107978"/>
                  </a:ext>
                </a:extLst>
              </a:tr>
              <a:tr h="300737">
                <a:tc>
                  <a:txBody>
                    <a:bodyPr/>
                    <a:lstStyle/>
                    <a:p>
                      <a:pPr algn="ctr"/>
                      <a:r>
                        <a:rPr lang="en-US" dirty="0"/>
                        <a:t>Paper 8</a:t>
                      </a:r>
                    </a:p>
                  </a:txBody>
                  <a:tcPr>
                    <a:lnL w="12700" cap="flat" cmpd="sng" algn="ctr">
                      <a:solidFill>
                        <a:schemeClr val="tx1"/>
                      </a:solidFill>
                      <a:prstDash val="solid"/>
                      <a:round/>
                      <a:headEnd type="none" w="med" len="med"/>
                      <a:tailEnd type="none" w="med" len="med"/>
                    </a:lnL>
                  </a:tcPr>
                </a:tc>
                <a:tc>
                  <a:txBody>
                    <a:bodyPr/>
                    <a:lstStyle/>
                    <a:p>
                      <a:pPr algn="ctr"/>
                      <a:r>
                        <a:rPr lang="en-US" dirty="0"/>
                        <a:t>5</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55534074"/>
                  </a:ext>
                </a:extLst>
              </a:tr>
              <a:tr h="300737">
                <a:tc>
                  <a:txBody>
                    <a:bodyPr/>
                    <a:lstStyle/>
                    <a:p>
                      <a:pPr algn="ctr"/>
                      <a:r>
                        <a:rPr lang="en-US" dirty="0"/>
                        <a:t>Paper 9</a:t>
                      </a:r>
                    </a:p>
                  </a:txBody>
                  <a:tcPr>
                    <a:lnL w="12700" cap="flat" cmpd="sng" algn="ctr">
                      <a:solidFill>
                        <a:schemeClr val="tx1"/>
                      </a:solidFill>
                      <a:prstDash val="solid"/>
                      <a:round/>
                      <a:headEnd type="none" w="med" len="med"/>
                      <a:tailEnd type="none" w="med" len="med"/>
                    </a:lnL>
                  </a:tcPr>
                </a:tc>
                <a:tc>
                  <a:txBody>
                    <a:bodyPr/>
                    <a:lstStyle/>
                    <a:p>
                      <a:pPr algn="ctr"/>
                      <a:r>
                        <a:rPr lang="en-US" dirty="0"/>
                        <a:t>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519684068"/>
                  </a:ext>
                </a:extLst>
              </a:tr>
              <a:tr h="300737">
                <a:tc>
                  <a:txBody>
                    <a:bodyPr/>
                    <a:lstStyle/>
                    <a:p>
                      <a:pPr algn="ctr"/>
                      <a:r>
                        <a:rPr lang="en-US" dirty="0"/>
                        <a:t>Paper 10</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dirty="0"/>
                        <a:t>2</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5317950"/>
                  </a:ext>
                </a:extLst>
              </a:tr>
            </a:tbl>
          </a:graphicData>
        </a:graphic>
      </p:graphicFrame>
      <p:sp>
        <p:nvSpPr>
          <p:cNvPr id="8" name="TextBox 7">
            <a:extLst>
              <a:ext uri="{FF2B5EF4-FFF2-40B4-BE49-F238E27FC236}">
                <a16:creationId xmlns:a16="http://schemas.microsoft.com/office/drawing/2014/main" id="{18503071-AE11-2D4F-15E8-BD0B726199F4}"/>
              </a:ext>
            </a:extLst>
          </p:cNvPr>
          <p:cNvSpPr txBox="1"/>
          <p:nvPr/>
        </p:nvSpPr>
        <p:spPr>
          <a:xfrm>
            <a:off x="0" y="5889344"/>
            <a:ext cx="4294598" cy="507831"/>
          </a:xfrm>
          <a:prstGeom prst="rect">
            <a:avLst/>
          </a:prstGeom>
          <a:noFill/>
        </p:spPr>
        <p:txBody>
          <a:bodyPr wrap="square">
            <a:spAutoFit/>
          </a:bodyPr>
          <a:lstStyle/>
          <a:p>
            <a:r>
              <a:rPr lang="en-US" sz="900" b="0" i="0" dirty="0">
                <a:solidFill>
                  <a:schemeClr val="tx1"/>
                </a:solidFill>
                <a:effectLst/>
                <a:latin typeface="+mn-lt"/>
              </a:rPr>
              <a:t>Mondal, H., Deepak, K. K., Gupta, M., &amp; Kumar, R. (2023). The h-Index: Understanding its predictors, significance, and criticism. </a:t>
            </a:r>
            <a:r>
              <a:rPr lang="en-US" sz="900" b="0" i="1" dirty="0">
                <a:solidFill>
                  <a:schemeClr val="tx1"/>
                </a:solidFill>
                <a:effectLst/>
                <a:latin typeface="+mn-lt"/>
              </a:rPr>
              <a:t>Journal of family medicine and primary care</a:t>
            </a:r>
            <a:r>
              <a:rPr lang="en-US" sz="900" b="0" i="0" dirty="0">
                <a:solidFill>
                  <a:schemeClr val="tx1"/>
                </a:solidFill>
                <a:effectLst/>
                <a:latin typeface="+mn-lt"/>
              </a:rPr>
              <a:t>, </a:t>
            </a:r>
            <a:r>
              <a:rPr lang="en-US" sz="900" b="0" i="1" dirty="0">
                <a:solidFill>
                  <a:schemeClr val="tx1"/>
                </a:solidFill>
                <a:effectLst/>
                <a:latin typeface="+mn-lt"/>
              </a:rPr>
              <a:t>12</a:t>
            </a:r>
            <a:r>
              <a:rPr lang="en-US" sz="900" b="0" i="0" dirty="0">
                <a:solidFill>
                  <a:schemeClr val="tx1"/>
                </a:solidFill>
                <a:effectLst/>
                <a:latin typeface="+mn-lt"/>
              </a:rPr>
              <a:t>(11), 2531–2537. </a:t>
            </a:r>
            <a:r>
              <a:rPr lang="en-US" sz="900" b="0" i="0" dirty="0">
                <a:solidFill>
                  <a:schemeClr val="tx1"/>
                </a:solidFill>
                <a:effectLst/>
                <a:latin typeface="+mn-lt"/>
                <a:hlinkClick r:id="rId3"/>
              </a:rPr>
              <a:t>https://doi.org/10.4103/jfmpc.jfmpc_1613_23</a:t>
            </a:r>
            <a:r>
              <a:rPr lang="en-US" sz="900" b="0" i="0" dirty="0">
                <a:solidFill>
                  <a:schemeClr val="tx1"/>
                </a:solidFill>
                <a:effectLst/>
                <a:latin typeface="+mn-lt"/>
              </a:rPr>
              <a:t> </a:t>
            </a:r>
            <a:endParaRPr lang="en-US" sz="900" dirty="0"/>
          </a:p>
        </p:txBody>
      </p:sp>
      <p:sp>
        <p:nvSpPr>
          <p:cNvPr id="6" name="Rectangle 1">
            <a:extLst>
              <a:ext uri="{FF2B5EF4-FFF2-40B4-BE49-F238E27FC236}">
                <a16:creationId xmlns:a16="http://schemas.microsoft.com/office/drawing/2014/main" id="{0641E90C-4924-2F73-14A5-B5B34E085812}"/>
              </a:ext>
            </a:extLst>
          </p:cNvPr>
          <p:cNvSpPr txBox="1">
            <a:spLocks noChangeArrowheads="1"/>
          </p:cNvSpPr>
          <p:nvPr/>
        </p:nvSpPr>
        <p:spPr bwMode="auto">
          <a:xfrm>
            <a:off x="4592549" y="1602770"/>
            <a:ext cx="7212458" cy="47485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Ctr="0" compatLnSpc="1">
            <a:prstTxWarp prst="textNoShape">
              <a:avLst/>
            </a:prstTxWarp>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69214" lvl="1" fontAlgn="base">
              <a:spcBef>
                <a:spcPct val="0"/>
              </a:spcBef>
              <a:spcAft>
                <a:spcPts val="600"/>
              </a:spcAft>
            </a:pPr>
            <a:endParaRPr lang="en-US" altLang="en-US" sz="1600" b="1" dirty="0"/>
          </a:p>
          <a:p>
            <a:pPr marL="112713" indent="-112713" fontAlgn="base">
              <a:spcBef>
                <a:spcPct val="0"/>
              </a:spcBef>
              <a:spcAft>
                <a:spcPts val="600"/>
              </a:spcAft>
              <a:buSzTx/>
            </a:pPr>
            <a:r>
              <a:rPr lang="en-US" altLang="en-US" sz="1800" b="1" dirty="0"/>
              <a:t>Calculation</a:t>
            </a:r>
            <a:r>
              <a:rPr lang="en-US" altLang="en-US" sz="1600" b="1" dirty="0"/>
              <a:t>:</a:t>
            </a:r>
            <a:r>
              <a:rPr lang="en-US" altLang="en-US" sz="1600" dirty="0"/>
              <a:t> </a:t>
            </a:r>
          </a:p>
          <a:p>
            <a:pPr marL="569214" lvl="1" fontAlgn="base">
              <a:spcBef>
                <a:spcPct val="0"/>
              </a:spcBef>
              <a:spcAft>
                <a:spcPts val="600"/>
              </a:spcAft>
            </a:pPr>
            <a:r>
              <a:rPr lang="en-US" altLang="en-US" sz="1600" dirty="0"/>
              <a:t>List the papers in descending order based on citation counts</a:t>
            </a:r>
          </a:p>
          <a:p>
            <a:pPr marL="569214" lvl="1" fontAlgn="base">
              <a:spcBef>
                <a:spcPct val="0"/>
              </a:spcBef>
              <a:spcAft>
                <a:spcPts val="600"/>
              </a:spcAft>
            </a:pPr>
            <a:r>
              <a:rPr lang="en-US" altLang="en-US" sz="1600" dirty="0"/>
              <a:t>Count the number of papers that have at least as many citations as their position on the list</a:t>
            </a:r>
          </a:p>
          <a:p>
            <a:pPr marL="112713" lvl="1" indent="-112713" fontAlgn="base">
              <a:spcBef>
                <a:spcPct val="0"/>
              </a:spcBef>
              <a:spcAft>
                <a:spcPts val="600"/>
              </a:spcAft>
              <a:buNone/>
            </a:pPr>
            <a:r>
              <a:rPr lang="en-US" altLang="en-US" b="1" dirty="0"/>
              <a:t>	Example:</a:t>
            </a:r>
          </a:p>
          <a:p>
            <a:pPr marL="574675" lvl="2" indent="-174625" fontAlgn="base">
              <a:spcBef>
                <a:spcPct val="0"/>
              </a:spcBef>
              <a:spcAft>
                <a:spcPts val="600"/>
              </a:spcAft>
            </a:pPr>
            <a:r>
              <a:rPr lang="en-US" altLang="en-US" sz="1600" dirty="0">
                <a:solidFill>
                  <a:schemeClr val="tx1"/>
                </a:solidFill>
              </a:rPr>
              <a:t>Author has 10 papers, h-index = 7</a:t>
            </a:r>
          </a:p>
          <a:p>
            <a:pPr marL="574675" lvl="2" indent="-174625" fontAlgn="base">
              <a:spcBef>
                <a:spcPct val="0"/>
              </a:spcBef>
              <a:spcAft>
                <a:spcPts val="600"/>
              </a:spcAft>
            </a:pPr>
            <a:r>
              <a:rPr lang="en-US" altLang="en-US" sz="1600" dirty="0">
                <a:solidFill>
                  <a:schemeClr val="tx1"/>
                </a:solidFill>
              </a:rPr>
              <a:t>A total of 7 papers have at least seven citations each </a:t>
            </a:r>
          </a:p>
          <a:p>
            <a:pPr marL="574675" lvl="2" indent="-174625" fontAlgn="base">
              <a:spcBef>
                <a:spcPct val="0"/>
              </a:spcBef>
              <a:spcAft>
                <a:spcPts val="600"/>
              </a:spcAft>
            </a:pPr>
            <a:r>
              <a:rPr lang="en-US" altLang="en-US" sz="1600" dirty="0">
                <a:solidFill>
                  <a:schemeClr val="tx1"/>
                </a:solidFill>
              </a:rPr>
              <a:t>h-index will be 8 when Paper 8 gets at least three more citations</a:t>
            </a:r>
          </a:p>
          <a:p>
            <a:pPr marL="574675" lvl="2" indent="-174625" fontAlgn="base">
              <a:spcBef>
                <a:spcPct val="0"/>
              </a:spcBef>
              <a:spcAft>
                <a:spcPts val="600"/>
              </a:spcAft>
            </a:pPr>
            <a:r>
              <a:rPr lang="en-US" altLang="en-US" sz="1600" dirty="0">
                <a:solidFill>
                  <a:schemeClr val="tx1"/>
                </a:solidFill>
              </a:rPr>
              <a:t>h-index will be 9 when Paper 7 gets at least one more citation AND Paper 8 gets at least four more citations AND Paper 9 gets at least 5 more citations (i.e. Papers 1-9 all get to 9 citations)</a:t>
            </a:r>
          </a:p>
          <a:p>
            <a:pPr marL="285750" indent="-285750" fontAlgn="base">
              <a:spcBef>
                <a:spcPct val="0"/>
              </a:spcBef>
              <a:spcAft>
                <a:spcPts val="600"/>
              </a:spcAft>
              <a:buSzTx/>
              <a:buFont typeface="Calibri" panose="020F0502020204030204" pitchFamily="34" charset="0"/>
              <a:buChar char="•"/>
            </a:pPr>
            <a:endParaRPr lang="en-US" altLang="en-US" sz="1600" b="1" dirty="0"/>
          </a:p>
          <a:p>
            <a:pPr marL="112713" indent="-112713" fontAlgn="base">
              <a:spcBef>
                <a:spcPct val="0"/>
              </a:spcBef>
              <a:spcAft>
                <a:spcPts val="600"/>
              </a:spcAft>
              <a:buSzTx/>
            </a:pPr>
            <a:r>
              <a:rPr lang="en-US" altLang="en-US" sz="1800" b="1" dirty="0"/>
              <a:t>Meaning</a:t>
            </a:r>
            <a:r>
              <a:rPr lang="en-US" altLang="en-US" sz="1600" b="1" dirty="0"/>
              <a:t>:</a:t>
            </a:r>
            <a:r>
              <a:rPr lang="en-US" altLang="en-US" sz="1600" dirty="0"/>
              <a:t> </a:t>
            </a:r>
          </a:p>
          <a:p>
            <a:pPr marL="569214" lvl="1" fontAlgn="base">
              <a:spcBef>
                <a:spcPct val="0"/>
              </a:spcBef>
              <a:spcAft>
                <a:spcPts val="600"/>
              </a:spcAft>
            </a:pPr>
            <a:r>
              <a:rPr lang="en-US" altLang="en-US" sz="1600" dirty="0"/>
              <a:t>A higher h-index indicates a greater research impact, as it signifies a larger number of publications that have been significantly cited within the field</a:t>
            </a:r>
          </a:p>
        </p:txBody>
      </p:sp>
      <p:sp>
        <p:nvSpPr>
          <p:cNvPr id="5" name="Rectangle 4" descr="Red box around “Paper 7* 8”">
            <a:extLst>
              <a:ext uri="{FF2B5EF4-FFF2-40B4-BE49-F238E27FC236}">
                <a16:creationId xmlns:a16="http://schemas.microsoft.com/office/drawing/2014/main" id="{3F855906-7090-14FD-F9C1-D3C2768CF866}"/>
              </a:ext>
              <a:ext uri="{C183D7F6-B498-43B3-948B-1728B52AA6E4}">
                <adec:decorative xmlns:adec="http://schemas.microsoft.com/office/drawing/2017/decorative" val="0"/>
              </a:ext>
            </a:extLst>
          </p:cNvPr>
          <p:cNvSpPr/>
          <p:nvPr/>
        </p:nvSpPr>
        <p:spPr>
          <a:xfrm>
            <a:off x="973015" y="4407877"/>
            <a:ext cx="2379785" cy="33996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1665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36D16D1E-4205-49F5-BD2A-DA769947C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3" name="Rectangle 42">
            <a:extLst>
              <a:ext uri="{FF2B5EF4-FFF2-40B4-BE49-F238E27FC236}">
                <a16:creationId xmlns:a16="http://schemas.microsoft.com/office/drawing/2014/main" id="{012FD100-C039-4E03-B5E4-2EDFA7290A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4193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45" name="Straight Connector 44">
            <a:extLst>
              <a:ext uri="{FF2B5EF4-FFF2-40B4-BE49-F238E27FC236}">
                <a16:creationId xmlns:a16="http://schemas.microsoft.com/office/drawing/2014/main" id="{4418FCD2-8448-4A81-8EB4-72250F7827B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534E0C8-9269-CFAD-766D-613FCDBB0617}"/>
              </a:ext>
            </a:extLst>
          </p:cNvPr>
          <p:cNvSpPr>
            <a:spLocks noGrp="1"/>
          </p:cNvSpPr>
          <p:nvPr>
            <p:ph type="title"/>
          </p:nvPr>
        </p:nvSpPr>
        <p:spPr>
          <a:xfrm>
            <a:off x="492369" y="516835"/>
            <a:ext cx="3329617" cy="5772840"/>
          </a:xfrm>
        </p:spPr>
        <p:txBody>
          <a:bodyPr vert="horz" lIns="91440" tIns="45720" rIns="91440" bIns="45720" rtlCol="0" anchor="ctr">
            <a:normAutofit/>
          </a:bodyPr>
          <a:lstStyle/>
          <a:p>
            <a:r>
              <a:rPr lang="en-US" sz="3600" dirty="0">
                <a:solidFill>
                  <a:srgbClr val="FFFFFF"/>
                </a:solidFill>
              </a:rPr>
              <a:t>Databases to Calculate h-Index</a:t>
            </a:r>
          </a:p>
        </p:txBody>
      </p:sp>
      <p:sp>
        <p:nvSpPr>
          <p:cNvPr id="51" name="Rectangle 50">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graphicFrame>
        <p:nvGraphicFramePr>
          <p:cNvPr id="7" name="TextBox 4" descr="Outline of text box">
            <a:extLst>
              <a:ext uri="{FF2B5EF4-FFF2-40B4-BE49-F238E27FC236}">
                <a16:creationId xmlns:a16="http://schemas.microsoft.com/office/drawing/2014/main" id="{0B18E6C0-5909-B1E6-54F4-E1D155413D2D}"/>
              </a:ext>
            </a:extLst>
          </p:cNvPr>
          <p:cNvGraphicFramePr/>
          <p:nvPr>
            <p:extLst>
              <p:ext uri="{D42A27DB-BD31-4B8C-83A1-F6EECF244321}">
                <p14:modId xmlns:p14="http://schemas.microsoft.com/office/powerpoint/2010/main" val="1584241058"/>
              </p:ext>
            </p:extLst>
          </p:nvPr>
        </p:nvGraphicFramePr>
        <p:xfrm>
          <a:off x="4741863" y="203200"/>
          <a:ext cx="6797675" cy="6495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3957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F339BB-F4D0-D973-8F02-CAB977732BBE}"/>
              </a:ext>
            </a:extLst>
          </p:cNvPr>
          <p:cNvSpPr>
            <a:spLocks noGrp="1"/>
          </p:cNvSpPr>
          <p:nvPr>
            <p:ph type="title"/>
          </p:nvPr>
        </p:nvSpPr>
        <p:spPr>
          <a:xfrm>
            <a:off x="1097280" y="286604"/>
            <a:ext cx="10058400" cy="1204178"/>
          </a:xfrm>
        </p:spPr>
        <p:txBody>
          <a:bodyPr/>
          <a:lstStyle/>
          <a:p>
            <a:r>
              <a:rPr lang="en-US" dirty="0"/>
              <a:t>Why Does h-Index Differ? </a:t>
            </a:r>
          </a:p>
        </p:txBody>
      </p:sp>
      <p:sp>
        <p:nvSpPr>
          <p:cNvPr id="5" name="Content Placeholder 4">
            <a:extLst>
              <a:ext uri="{FF2B5EF4-FFF2-40B4-BE49-F238E27FC236}">
                <a16:creationId xmlns:a16="http://schemas.microsoft.com/office/drawing/2014/main" id="{2B7EA94E-1D3A-AACA-6334-EC22FC81BE88}"/>
              </a:ext>
            </a:extLst>
          </p:cNvPr>
          <p:cNvSpPr>
            <a:spLocks noGrp="1"/>
          </p:cNvSpPr>
          <p:nvPr>
            <p:ph idx="1"/>
          </p:nvPr>
        </p:nvSpPr>
        <p:spPr>
          <a:xfrm>
            <a:off x="1169542" y="1737359"/>
            <a:ext cx="10058400" cy="2199939"/>
          </a:xfrm>
        </p:spPr>
        <p:txBody>
          <a:bodyPr>
            <a:normAutofit/>
          </a:bodyPr>
          <a:lstStyle/>
          <a:p>
            <a:pPr marL="201168" lvl="1" indent="0">
              <a:buNone/>
            </a:pPr>
            <a:r>
              <a:rPr lang="en-US" dirty="0"/>
              <a:t>1. Databases contain different journals and sources of academic literature </a:t>
            </a:r>
          </a:p>
          <a:p>
            <a:pPr marL="201168" lvl="1" indent="0">
              <a:buNone/>
              <a:tabLst>
                <a:tab pos="914400" algn="l"/>
              </a:tabLst>
            </a:pPr>
            <a:r>
              <a:rPr lang="en-US" dirty="0"/>
              <a:t>	Publication list will differ in each one</a:t>
            </a:r>
          </a:p>
          <a:p>
            <a:pPr marL="201168" lvl="1" indent="0">
              <a:buNone/>
            </a:pPr>
            <a:r>
              <a:rPr lang="en-US" dirty="0"/>
              <a:t>2. Databases have different lag times for citation data</a:t>
            </a:r>
          </a:p>
          <a:p>
            <a:pPr marL="201168" lvl="1" indent="0">
              <a:buNone/>
            </a:pPr>
            <a:r>
              <a:rPr lang="en-US" dirty="0"/>
              <a:t>	Citation counts will vary at a given time</a:t>
            </a:r>
          </a:p>
          <a:p>
            <a:pPr marL="201168" lvl="1" indent="0">
              <a:buNone/>
            </a:pPr>
            <a:endParaRPr lang="en-US" dirty="0"/>
          </a:p>
          <a:p>
            <a:pPr marL="201168" lvl="1" indent="0">
              <a:buNone/>
            </a:pPr>
            <a:r>
              <a:rPr lang="en-US" b="1" dirty="0"/>
              <a:t>Example</a:t>
            </a:r>
            <a:r>
              <a:rPr lang="en-US" dirty="0"/>
              <a:t>: Dr Joseph Constans - Executive Director, Office of Research Services</a:t>
            </a:r>
          </a:p>
          <a:p>
            <a:pPr marL="201168" lvl="1" indent="0">
              <a:buNone/>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p:txBody>
      </p:sp>
      <p:graphicFrame>
        <p:nvGraphicFramePr>
          <p:cNvPr id="6" name="Table 5">
            <a:extLst>
              <a:ext uri="{FF2B5EF4-FFF2-40B4-BE49-F238E27FC236}">
                <a16:creationId xmlns:a16="http://schemas.microsoft.com/office/drawing/2014/main" id="{8DD3070E-33AC-0286-93D3-2B3CF398582D}"/>
              </a:ext>
            </a:extLst>
          </p:cNvPr>
          <p:cNvGraphicFramePr>
            <a:graphicFrameLocks noGrp="1"/>
          </p:cNvGraphicFramePr>
          <p:nvPr>
            <p:extLst>
              <p:ext uri="{D42A27DB-BD31-4B8C-83A1-F6EECF244321}">
                <p14:modId xmlns:p14="http://schemas.microsoft.com/office/powerpoint/2010/main" val="2460050566"/>
              </p:ext>
            </p:extLst>
          </p:nvPr>
        </p:nvGraphicFramePr>
        <p:xfrm>
          <a:off x="1906157" y="3775429"/>
          <a:ext cx="6135957" cy="2494280"/>
        </p:xfrm>
        <a:graphic>
          <a:graphicData uri="http://schemas.openxmlformats.org/drawingml/2006/table">
            <a:tbl>
              <a:tblPr firstRow="1" bandRow="1">
                <a:tableStyleId>{5C22544A-7EE6-4342-B048-85BDC9FD1C3A}</a:tableStyleId>
              </a:tblPr>
              <a:tblGrid>
                <a:gridCol w="2045319">
                  <a:extLst>
                    <a:ext uri="{9D8B030D-6E8A-4147-A177-3AD203B41FA5}">
                      <a16:colId xmlns:a16="http://schemas.microsoft.com/office/drawing/2014/main" val="3070479406"/>
                    </a:ext>
                  </a:extLst>
                </a:gridCol>
                <a:gridCol w="2045319">
                  <a:extLst>
                    <a:ext uri="{9D8B030D-6E8A-4147-A177-3AD203B41FA5}">
                      <a16:colId xmlns:a16="http://schemas.microsoft.com/office/drawing/2014/main" val="1755075538"/>
                    </a:ext>
                  </a:extLst>
                </a:gridCol>
                <a:gridCol w="2045319">
                  <a:extLst>
                    <a:ext uri="{9D8B030D-6E8A-4147-A177-3AD203B41FA5}">
                      <a16:colId xmlns:a16="http://schemas.microsoft.com/office/drawing/2014/main" val="1164525340"/>
                    </a:ext>
                  </a:extLst>
                </a:gridCol>
              </a:tblGrid>
              <a:tr h="0">
                <a:tc>
                  <a:txBody>
                    <a:bodyPr/>
                    <a:lstStyle/>
                    <a:p>
                      <a:pPr algn="ctr"/>
                      <a:r>
                        <a:rPr lang="en-US" dirty="0">
                          <a:solidFill>
                            <a:schemeClr val="tx1"/>
                          </a:solidFill>
                        </a:rPr>
                        <a:t>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h-Index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Number of Publications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4161074"/>
                  </a:ext>
                </a:extLst>
              </a:tr>
              <a:tr h="370840">
                <a:tc>
                  <a:txBody>
                    <a:bodyPr/>
                    <a:lstStyle/>
                    <a:p>
                      <a:pPr algn="ctr"/>
                      <a:r>
                        <a:rPr lang="en-US" dirty="0">
                          <a:solidFill>
                            <a:schemeClr val="tx1"/>
                          </a:solidFill>
                        </a:rPr>
                        <a:t>Google Scholar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3777702"/>
                  </a:ext>
                </a:extLst>
              </a:tr>
              <a:tr h="370840">
                <a:tc>
                  <a:txBody>
                    <a:bodyPr/>
                    <a:lstStyle/>
                    <a:p>
                      <a:pPr algn="ctr"/>
                      <a:r>
                        <a:rPr lang="en-US" dirty="0">
                          <a:solidFill>
                            <a:schemeClr val="tx1"/>
                          </a:solidFill>
                        </a:rPr>
                        <a:t>Scopus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5616749"/>
                  </a:ext>
                </a:extLst>
              </a:tr>
              <a:tr h="370840">
                <a:tc>
                  <a:txBody>
                    <a:bodyPr/>
                    <a:lstStyle/>
                    <a:p>
                      <a:pPr algn="ctr"/>
                      <a:r>
                        <a:rPr lang="en-US" dirty="0">
                          <a:solidFill>
                            <a:schemeClr val="tx1"/>
                          </a:solidFill>
                        </a:rPr>
                        <a:t>Web of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2520117"/>
                  </a:ext>
                </a:extLst>
              </a:tr>
              <a:tr h="370840">
                <a:tc>
                  <a:txBody>
                    <a:bodyPr/>
                    <a:lstStyle/>
                    <a:p>
                      <a:pPr algn="ctr"/>
                      <a:r>
                        <a:rPr lang="en-US" dirty="0" err="1">
                          <a:solidFill>
                            <a:schemeClr val="tx1"/>
                          </a:solidFill>
                        </a:rPr>
                        <a:t>OpenAlex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1054165"/>
                  </a:ext>
                </a:extLst>
              </a:tr>
              <a:tr h="370840">
                <a:tc>
                  <a:txBody>
                    <a:bodyPr/>
                    <a:lstStyle/>
                    <a:p>
                      <a:pPr algn="ctr"/>
                      <a:r>
                        <a:rPr lang="en-US" dirty="0">
                          <a:solidFill>
                            <a:schemeClr val="tx1"/>
                          </a:solidFill>
                        </a:rPr>
                        <a:t>ResearchGate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6610239"/>
                  </a:ext>
                </a:extLst>
              </a:tr>
            </a:tbl>
          </a:graphicData>
        </a:graphic>
      </p:graphicFrame>
      <p:sp>
        <p:nvSpPr>
          <p:cNvPr id="7" name="Arrow: Bent-Up 6">
            <a:extLst>
              <a:ext uri="{FF2B5EF4-FFF2-40B4-BE49-F238E27FC236}">
                <a16:creationId xmlns:a16="http://schemas.microsoft.com/office/drawing/2014/main" id="{DAC2B216-432F-E2F1-A9FC-1C9CBCDAFF44}"/>
              </a:ext>
              <a:ext uri="{C183D7F6-B498-43B3-948B-1728B52AA6E4}">
                <adec:decorative xmlns:adec="http://schemas.microsoft.com/office/drawing/2017/decorative" val="1"/>
              </a:ext>
            </a:extLst>
          </p:cNvPr>
          <p:cNvSpPr/>
          <p:nvPr/>
        </p:nvSpPr>
        <p:spPr>
          <a:xfrm rot="5400000">
            <a:off x="1692667" y="1966397"/>
            <a:ext cx="246578" cy="3955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Bent-Up 8">
            <a:extLst>
              <a:ext uri="{FF2B5EF4-FFF2-40B4-BE49-F238E27FC236}">
                <a16:creationId xmlns:a16="http://schemas.microsoft.com/office/drawing/2014/main" id="{4740DE03-0C6C-2901-D756-4301D1EC70DE}"/>
              </a:ext>
              <a:ext uri="{C183D7F6-B498-43B3-948B-1728B52AA6E4}">
                <adec:decorative xmlns:adec="http://schemas.microsoft.com/office/drawing/2017/decorative" val="1"/>
              </a:ext>
            </a:extLst>
          </p:cNvPr>
          <p:cNvSpPr/>
          <p:nvPr/>
        </p:nvSpPr>
        <p:spPr>
          <a:xfrm rot="5400000">
            <a:off x="1692665" y="2653082"/>
            <a:ext cx="246580" cy="3955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8087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6F384DF-0A33-B595-EF36-521FC7CC46B6}"/>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dirty="0">
                <a:solidFill>
                  <a:srgbClr val="FFFFFF"/>
                </a:solidFill>
              </a:rPr>
              <a:t>Reporting Your h-Index</a:t>
            </a: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8" name="TextBox 5" descr="Outline of text box">
            <a:extLst>
              <a:ext uri="{FF2B5EF4-FFF2-40B4-BE49-F238E27FC236}">
                <a16:creationId xmlns:a16="http://schemas.microsoft.com/office/drawing/2014/main" id="{1D458141-7B9C-33EF-5357-3A54A198BF59}"/>
              </a:ext>
            </a:extLst>
          </p:cNvPr>
          <p:cNvGraphicFramePr/>
          <p:nvPr>
            <p:extLst>
              <p:ext uri="{D42A27DB-BD31-4B8C-83A1-F6EECF244321}">
                <p14:modId xmlns:p14="http://schemas.microsoft.com/office/powerpoint/2010/main" val="3854493756"/>
              </p:ext>
            </p:extLst>
          </p:nvPr>
        </p:nvGraphicFramePr>
        <p:xfrm>
          <a:off x="4741864" y="639763"/>
          <a:ext cx="6957766"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6539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F9DA0AB-C9B6-1A97-8F03-69BEEFA5C992}"/>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Advantages of h-Index</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6" name="Content Placeholder 2" descr="Outline of text box">
            <a:extLst>
              <a:ext uri="{FF2B5EF4-FFF2-40B4-BE49-F238E27FC236}">
                <a16:creationId xmlns:a16="http://schemas.microsoft.com/office/drawing/2014/main" id="{BD4CD774-053D-3F56-88CD-4D3F90836D48}"/>
              </a:ext>
            </a:extLst>
          </p:cNvPr>
          <p:cNvGraphicFramePr>
            <a:graphicFrameLocks noGrp="1"/>
          </p:cNvGraphicFramePr>
          <p:nvPr>
            <p:ph idx="1"/>
            <p:extLst>
              <p:ext uri="{D42A27DB-BD31-4B8C-83A1-F6EECF244321}">
                <p14:modId xmlns:p14="http://schemas.microsoft.com/office/powerpoint/2010/main" val="368512266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9822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2051C08-15C7-106F-397E-4B4220A7E5E1}"/>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Limitations of </a:t>
            </a:r>
            <a:br>
              <a:rPr lang="en-US" sz="3600" dirty="0">
                <a:solidFill>
                  <a:srgbClr val="FFFFFF"/>
                </a:solidFill>
              </a:rPr>
            </a:br>
            <a:r>
              <a:rPr lang="en-US" sz="3600" dirty="0">
                <a:solidFill>
                  <a:srgbClr val="FFFFFF"/>
                </a:solidFill>
              </a:rPr>
              <a:t>h-Index</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6" name="Content Placeholder 2" descr="Outline of text box">
            <a:extLst>
              <a:ext uri="{FF2B5EF4-FFF2-40B4-BE49-F238E27FC236}">
                <a16:creationId xmlns:a16="http://schemas.microsoft.com/office/drawing/2014/main" id="{CD4692CB-EF00-B85B-36F8-0244FC575A7B}"/>
              </a:ext>
            </a:extLst>
          </p:cNvPr>
          <p:cNvGraphicFramePr>
            <a:graphicFrameLocks noGrp="1"/>
          </p:cNvGraphicFramePr>
          <p:nvPr>
            <p:ph idx="1"/>
            <p:extLst>
              <p:ext uri="{D42A27DB-BD31-4B8C-83A1-F6EECF244321}">
                <p14:modId xmlns:p14="http://schemas.microsoft.com/office/powerpoint/2010/main" val="4242871318"/>
              </p:ext>
            </p:extLst>
          </p:nvPr>
        </p:nvGraphicFramePr>
        <p:xfrm>
          <a:off x="4319186" y="604044"/>
          <a:ext cx="7708400"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9671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729781-5113-F538-5479-0AD414107D4C}"/>
              </a:ext>
            </a:extLst>
          </p:cNvPr>
          <p:cNvSpPr>
            <a:spLocks noGrp="1"/>
          </p:cNvSpPr>
          <p:nvPr>
            <p:ph type="ctrTitle"/>
          </p:nvPr>
        </p:nvSpPr>
        <p:spPr>
          <a:xfrm>
            <a:off x="1524000" y="2486512"/>
            <a:ext cx="9144000" cy="1154723"/>
          </a:xfrm>
        </p:spPr>
        <p:txBody>
          <a:bodyPr>
            <a:normAutofit/>
          </a:bodyPr>
          <a:lstStyle/>
          <a:p>
            <a:r>
              <a:rPr lang="en-US" sz="7200" b="1" dirty="0">
                <a:solidFill>
                  <a:schemeClr val="bg1"/>
                </a:solidFill>
              </a:rPr>
              <a:t>Questions?</a:t>
            </a:r>
          </a:p>
        </p:txBody>
      </p:sp>
    </p:spTree>
    <p:extLst>
      <p:ext uri="{BB962C8B-B14F-4D97-AF65-F5344CB8AC3E}">
        <p14:creationId xmlns:p14="http://schemas.microsoft.com/office/powerpoint/2010/main" val="342621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C76FDC-EDFE-2AD3-91E4-48A0BAFA4C11}"/>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7166D13D-1608-DF0A-A85E-84C0E0F90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6" name="Rectangle 35">
            <a:extLst>
              <a:ext uri="{FF2B5EF4-FFF2-40B4-BE49-F238E27FC236}">
                <a16:creationId xmlns:a16="http://schemas.microsoft.com/office/drawing/2014/main" id="{C242DBE0-13BD-FA60-B507-839C0D2D80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8" name="Straight Connector 37">
            <a:extLst>
              <a:ext uri="{FF2B5EF4-FFF2-40B4-BE49-F238E27FC236}">
                <a16:creationId xmlns:a16="http://schemas.microsoft.com/office/drawing/2014/main" id="{CC0E4F18-B9E7-CF79-A950-2AEFBB95FF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0" name="Rectangle 39">
            <a:extLst>
              <a:ext uri="{FF2B5EF4-FFF2-40B4-BE49-F238E27FC236}">
                <a16:creationId xmlns:a16="http://schemas.microsoft.com/office/drawing/2014/main" id="{5E93ABF2-299F-24C2-5FB6-8937423E8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AC724B-1FF1-1861-B990-E8435B9F5B2F}"/>
              </a:ext>
            </a:extLst>
          </p:cNvPr>
          <p:cNvSpPr>
            <a:spLocks noGrp="1"/>
          </p:cNvSpPr>
          <p:nvPr>
            <p:ph type="title"/>
          </p:nvPr>
        </p:nvSpPr>
        <p:spPr>
          <a:xfrm>
            <a:off x="823965" y="175273"/>
            <a:ext cx="6862639" cy="861561"/>
          </a:xfrm>
        </p:spPr>
        <p:txBody>
          <a:bodyPr vert="horz" lIns="91440" tIns="45720" rIns="91440" bIns="45720" rtlCol="0" anchor="b">
            <a:noAutofit/>
          </a:bodyPr>
          <a:lstStyle/>
          <a:p>
            <a:r>
              <a:rPr lang="en-US" sz="4000" spc="-50" dirty="0">
                <a:solidFill>
                  <a:schemeClr val="accent2"/>
                </a:solidFill>
              </a:rPr>
              <a:t>Where can you find your h-index?</a:t>
            </a:r>
          </a:p>
        </p:txBody>
      </p:sp>
      <p:graphicFrame>
        <p:nvGraphicFramePr>
          <p:cNvPr id="46" name="Text Placeholder 2" descr="Outline of text box">
            <a:extLst>
              <a:ext uri="{FF2B5EF4-FFF2-40B4-BE49-F238E27FC236}">
                <a16:creationId xmlns:a16="http://schemas.microsoft.com/office/drawing/2014/main" id="{1B2C6628-AD00-F8B7-C50D-80B3DD5D9D95}"/>
              </a:ext>
            </a:extLst>
          </p:cNvPr>
          <p:cNvGraphicFramePr>
            <a:graphicFrameLocks noGrp="1"/>
          </p:cNvGraphicFramePr>
          <p:nvPr>
            <p:ph sz="half" idx="2"/>
            <p:extLst>
              <p:ext uri="{D42A27DB-BD31-4B8C-83A1-F6EECF244321}">
                <p14:modId xmlns:p14="http://schemas.microsoft.com/office/powerpoint/2010/main" val="853948975"/>
              </p:ext>
            </p:extLst>
          </p:nvPr>
        </p:nvGraphicFramePr>
        <p:xfrm>
          <a:off x="684851" y="1467857"/>
          <a:ext cx="7252520" cy="53901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2" name="Rectangle 41">
            <a:extLst>
              <a:ext uri="{FF2B5EF4-FFF2-40B4-BE49-F238E27FC236}">
                <a16:creationId xmlns:a16="http://schemas.microsoft.com/office/drawing/2014/main" id="{B8E38909-82A8-9E10-C391-E452F65E2F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25A4174F-B45A-295B-028C-8562E85BE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214028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40AF19-5FCF-1764-9DA0-B9DD93B16711}"/>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4F3E914-B0FD-4ABA-0758-046651DF4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8BC65E1-0928-E000-4AA8-926DE294B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66ABAFF-9368-0F49-1C2C-9605AD20E459}"/>
              </a:ext>
            </a:extLst>
          </p:cNvPr>
          <p:cNvSpPr>
            <a:spLocks noGrp="1"/>
          </p:cNvSpPr>
          <p:nvPr>
            <p:ph type="title"/>
          </p:nvPr>
        </p:nvSpPr>
        <p:spPr>
          <a:xfrm>
            <a:off x="492370" y="516835"/>
            <a:ext cx="3084844" cy="5772840"/>
          </a:xfrm>
        </p:spPr>
        <p:txBody>
          <a:bodyPr vert="horz" lIns="91440" tIns="45720" rIns="91440" bIns="45720" rtlCol="0" anchor="ctr">
            <a:normAutofit/>
          </a:bodyPr>
          <a:lstStyle/>
          <a:p>
            <a:r>
              <a:rPr lang="en-US" sz="3600" dirty="0">
                <a:solidFill>
                  <a:srgbClr val="FFFFFF"/>
                </a:solidFill>
              </a:rPr>
              <a:t>The differences between them</a:t>
            </a:r>
          </a:p>
        </p:txBody>
      </p:sp>
      <p:sp>
        <p:nvSpPr>
          <p:cNvPr id="16" name="Rectangle 15">
            <a:extLst>
              <a:ext uri="{FF2B5EF4-FFF2-40B4-BE49-F238E27FC236}">
                <a16:creationId xmlns:a16="http://schemas.microsoft.com/office/drawing/2014/main" id="{F8288793-A64A-37A5-A486-E6203D1C2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8" name="TextBox 5" descr="Outline of text box">
            <a:extLst>
              <a:ext uri="{FF2B5EF4-FFF2-40B4-BE49-F238E27FC236}">
                <a16:creationId xmlns:a16="http://schemas.microsoft.com/office/drawing/2014/main" id="{63C0B094-0B7D-A9EB-8A3E-F956A198AD7B}"/>
              </a:ext>
            </a:extLst>
          </p:cNvPr>
          <p:cNvGraphicFramePr/>
          <p:nvPr>
            <p:extLst>
              <p:ext uri="{D42A27DB-BD31-4B8C-83A1-F6EECF244321}">
                <p14:modId xmlns:p14="http://schemas.microsoft.com/office/powerpoint/2010/main" val="4092893778"/>
              </p:ext>
            </p:extLst>
          </p:nvPr>
        </p:nvGraphicFramePr>
        <p:xfrm>
          <a:off x="4741864" y="639763"/>
          <a:ext cx="6957766"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0883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1" name="Straight Connector 10">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6C97BE-403B-122E-90D1-2788978A0B6F}"/>
              </a:ext>
            </a:extLst>
          </p:cNvPr>
          <p:cNvSpPr>
            <a:spLocks noGrp="1"/>
          </p:cNvSpPr>
          <p:nvPr>
            <p:ph type="ctrTitle"/>
          </p:nvPr>
        </p:nvSpPr>
        <p:spPr>
          <a:xfrm>
            <a:off x="5220928" y="965200"/>
            <a:ext cx="5999002" cy="4927600"/>
          </a:xfrm>
        </p:spPr>
        <p:txBody>
          <a:bodyPr vert="horz" lIns="91440" tIns="45720" rIns="91440" bIns="45720" rtlCol="0" anchor="ctr">
            <a:normAutofit/>
          </a:bodyPr>
          <a:lstStyle/>
          <a:p>
            <a:r>
              <a:rPr lang="en-US" sz="7400" spc="-50" dirty="0">
                <a:solidFill>
                  <a:schemeClr val="tx2"/>
                </a:solidFill>
              </a:rPr>
              <a:t>Time for a live Demo</a:t>
            </a:r>
            <a:br>
              <a:rPr lang="en-US" sz="7400" spc="-50" dirty="0">
                <a:solidFill>
                  <a:schemeClr val="tx2"/>
                </a:solidFill>
              </a:rPr>
            </a:br>
            <a:r>
              <a:rPr lang="en-US" sz="7400" spc="-50" dirty="0">
                <a:solidFill>
                  <a:schemeClr val="tx2"/>
                </a:solidFill>
                <a:hlinkClick r:id="rId3"/>
              </a:rPr>
              <a:t>LSUHealth New Orleans Libraries</a:t>
            </a:r>
            <a:endParaRPr lang="en-US" sz="7400" spc="-50" dirty="0">
              <a:solidFill>
                <a:schemeClr val="tx2"/>
              </a:solidFill>
            </a:endParaRPr>
          </a:p>
        </p:txBody>
      </p:sp>
      <p:sp>
        <p:nvSpPr>
          <p:cNvPr id="15" name="Rectangle 14">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3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4696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79B0C92-B873-55C3-7F74-AB3B7335C780}"/>
              </a:ext>
            </a:extLst>
          </p:cNvPr>
          <p:cNvSpPr>
            <a:spLocks noGrp="1"/>
          </p:cNvSpPr>
          <p:nvPr>
            <p:ph type="title"/>
          </p:nvPr>
        </p:nvSpPr>
        <p:spPr/>
        <p:txBody>
          <a:bodyPr/>
          <a:lstStyle/>
          <a:p>
            <a:r>
              <a:rPr lang="en-US" dirty="0"/>
              <a:t>Library Resources</a:t>
            </a:r>
          </a:p>
        </p:txBody>
      </p:sp>
      <p:sp>
        <p:nvSpPr>
          <p:cNvPr id="4" name="Content Placeholder 3">
            <a:extLst>
              <a:ext uri="{FF2B5EF4-FFF2-40B4-BE49-F238E27FC236}">
                <a16:creationId xmlns:a16="http://schemas.microsoft.com/office/drawing/2014/main" id="{61D8A6F2-3C3A-3704-FB53-24A4D463A650}"/>
              </a:ext>
            </a:extLst>
          </p:cNvPr>
          <p:cNvSpPr>
            <a:spLocks noGrp="1"/>
          </p:cNvSpPr>
          <p:nvPr>
            <p:ph idx="1"/>
          </p:nvPr>
        </p:nvSpPr>
        <p:spPr/>
        <p:txBody>
          <a:bodyPr/>
          <a:lstStyle/>
          <a:p>
            <a:r>
              <a:rPr lang="en-US" dirty="0">
                <a:solidFill>
                  <a:schemeClr val="tx1"/>
                </a:solidFill>
                <a:hlinkClick r:id="rId2">
                  <a:extLst>
                    <a:ext uri="{A12FA001-AC4F-418D-AE19-62706E023703}">
                      <ahyp:hlinkClr xmlns:ahyp="http://schemas.microsoft.com/office/drawing/2018/hyperlinkcolor" val="tx"/>
                    </a:ext>
                  </a:extLst>
                </a:hlinkClick>
              </a:rPr>
              <a:t>Resource Guide on h-index</a:t>
            </a:r>
            <a:endParaRPr lang="en-US" dirty="0">
              <a:solidFill>
                <a:schemeClr val="tx1"/>
              </a:solidFill>
            </a:endParaRPr>
          </a:p>
          <a:p>
            <a:endParaRPr lang="en-US" dirty="0">
              <a:solidFill>
                <a:schemeClr val="tx1"/>
              </a:solidFill>
            </a:endParaRPr>
          </a:p>
          <a:p>
            <a:r>
              <a:rPr lang="en-US" dirty="0">
                <a:solidFill>
                  <a:schemeClr val="tx1"/>
                </a:solidFill>
                <a:hlinkClick r:id="rId3">
                  <a:extLst>
                    <a:ext uri="{A12FA001-AC4F-418D-AE19-62706E023703}">
                      <ahyp:hlinkClr xmlns:ahyp="http://schemas.microsoft.com/office/drawing/2018/hyperlinkcolor" val="tx"/>
                    </a:ext>
                  </a:extLst>
                </a:hlinkClick>
              </a:rPr>
              <a:t>Links to Databases</a:t>
            </a:r>
            <a:r>
              <a:rPr lang="en-US" dirty="0">
                <a:solidFill>
                  <a:schemeClr val="tx1"/>
                </a:solidFill>
              </a:rPr>
              <a:t>:</a:t>
            </a:r>
          </a:p>
          <a:p>
            <a:r>
              <a:rPr lang="en-US" dirty="0">
                <a:solidFill>
                  <a:schemeClr val="tx1"/>
                </a:solidFill>
                <a:hlinkClick r:id="rId4">
                  <a:extLst>
                    <a:ext uri="{A12FA001-AC4F-418D-AE19-62706E023703}">
                      <ahyp:hlinkClr xmlns:ahyp="http://schemas.microsoft.com/office/drawing/2018/hyperlinkcolor" val="tx"/>
                    </a:ext>
                  </a:extLst>
                </a:hlinkClick>
              </a:rPr>
              <a:t>ResearchGate</a:t>
            </a:r>
            <a:endParaRPr lang="en-US" dirty="0">
              <a:solidFill>
                <a:schemeClr val="tx1"/>
              </a:solidFill>
            </a:endParaRPr>
          </a:p>
          <a:p>
            <a:r>
              <a:rPr lang="en-US" dirty="0">
                <a:solidFill>
                  <a:schemeClr val="tx1"/>
                </a:solidFill>
                <a:hlinkClick r:id="rId5">
                  <a:extLst>
                    <a:ext uri="{A12FA001-AC4F-418D-AE19-62706E023703}">
                      <ahyp:hlinkClr xmlns:ahyp="http://schemas.microsoft.com/office/drawing/2018/hyperlinkcolor" val="tx"/>
                    </a:ext>
                  </a:extLst>
                </a:hlinkClick>
              </a:rPr>
              <a:t>Scopus</a:t>
            </a:r>
            <a:endParaRPr lang="en-US" dirty="0">
              <a:solidFill>
                <a:schemeClr val="tx1"/>
              </a:solidFill>
            </a:endParaRPr>
          </a:p>
          <a:p>
            <a:r>
              <a:rPr lang="en-US" dirty="0">
                <a:solidFill>
                  <a:schemeClr val="tx1"/>
                </a:solidFill>
                <a:hlinkClick r:id="rId6">
                  <a:extLst>
                    <a:ext uri="{A12FA001-AC4F-418D-AE19-62706E023703}">
                      <ahyp:hlinkClr xmlns:ahyp="http://schemas.microsoft.com/office/drawing/2018/hyperlinkcolor" val="tx"/>
                    </a:ext>
                  </a:extLst>
                </a:hlinkClick>
              </a:rPr>
              <a:t>Web of Science</a:t>
            </a:r>
            <a:endParaRPr lang="en-US" dirty="0">
              <a:solidFill>
                <a:schemeClr val="tx1"/>
              </a:solidFill>
            </a:endParaRPr>
          </a:p>
          <a:p>
            <a:r>
              <a:rPr lang="en-US" dirty="0">
                <a:solidFill>
                  <a:schemeClr val="tx1"/>
                </a:solidFill>
                <a:hlinkClick r:id="rId7">
                  <a:extLst>
                    <a:ext uri="{A12FA001-AC4F-418D-AE19-62706E023703}">
                      <ahyp:hlinkClr xmlns:ahyp="http://schemas.microsoft.com/office/drawing/2018/hyperlinkcolor" val="tx"/>
                    </a:ext>
                  </a:extLst>
                </a:hlinkClick>
              </a:rPr>
              <a:t>Google Scholar</a:t>
            </a:r>
            <a:endParaRPr lang="en-US" dirty="0">
              <a:solidFill>
                <a:schemeClr val="tx1"/>
              </a:solidFill>
            </a:endParaRPr>
          </a:p>
          <a:p>
            <a:r>
              <a:rPr lang="en-US" dirty="0" err="1">
                <a:solidFill>
                  <a:schemeClr val="tx1"/>
                </a:solidFill>
                <a:hlinkClick r:id="rId8">
                  <a:extLst>
                    <a:ext uri="{A12FA001-AC4F-418D-AE19-62706E023703}">
                      <ahyp:hlinkClr xmlns:ahyp="http://schemas.microsoft.com/office/drawing/2018/hyperlinkcolor" val="tx"/>
                    </a:ext>
                  </a:extLst>
                </a:hlinkClick>
              </a:rPr>
              <a:t>OpenAlex</a:t>
            </a:r>
            <a:endParaRPr lang="en-US" dirty="0">
              <a:solidFill>
                <a:schemeClr val="tx1"/>
              </a:solidFill>
            </a:endParaRPr>
          </a:p>
          <a:p>
            <a:endParaRPr lang="en-US" dirty="0"/>
          </a:p>
        </p:txBody>
      </p:sp>
    </p:spTree>
    <p:extLst>
      <p:ext uri="{BB962C8B-B14F-4D97-AF65-F5344CB8AC3E}">
        <p14:creationId xmlns:p14="http://schemas.microsoft.com/office/powerpoint/2010/main" val="2561318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B1B56-9811-48D0-5F93-4D906817BF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0F4D13-578E-FDB9-9981-D4EECB12050A}"/>
              </a:ext>
            </a:extLst>
          </p:cNvPr>
          <p:cNvSpPr txBox="1">
            <a:spLocks noGrp="1"/>
          </p:cNvSpPr>
          <p:nvPr>
            <p:ph type="title" idx="4294967295"/>
          </p:nvPr>
        </p:nvSpPr>
        <p:spPr>
          <a:xfrm>
            <a:off x="-1" y="2069533"/>
            <a:ext cx="12192000" cy="20467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900" b="1" i="0" u="none" strike="noStrike" kern="1200" cap="none" spc="0" normalizeH="0" baseline="0" noProof="0" dirty="0">
                <a:ln>
                  <a:noFill/>
                </a:ln>
                <a:solidFill>
                  <a:schemeClr val="bg1"/>
                </a:solidFill>
                <a:effectLst/>
                <a:uLnTx/>
                <a:uFillTx/>
                <a:latin typeface="+mn-lt"/>
                <a:ea typeface="+mn-ea"/>
                <a:cs typeface="+mn-cs"/>
              </a:rPr>
              <a:t>Research Impact 102: Building a Strong Scholarly Presence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Wednesday November 4th at 12PM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accent4">
                    <a:lumMod val="60000"/>
                    <a:lumOff val="40000"/>
                  </a:schemeClr>
                </a:solidFill>
                <a:effectLst/>
                <a:uLnTx/>
                <a:uFillTx/>
                <a:latin typeface="+mn-lt"/>
                <a:ea typeface="+mn-ea"/>
                <a:cs typeface="+mn-cs"/>
                <a:hlinkClick r:id="rId3">
                  <a:extLst>
                    <a:ext uri="{A12FA001-AC4F-418D-AE19-62706E023703}">
                      <ahyp:hlinkClr xmlns:ahyp="http://schemas.microsoft.com/office/drawing/2018/hyperlinkcolor" val="tx"/>
                    </a:ext>
                  </a:extLst>
                </a:hlinkClick>
              </a:rPr>
              <a:t>https://www.lsuhsc.edu/library/services/classes.aspx</a:t>
            </a:r>
            <a:r>
              <a:rPr kumimoji="0" lang="en-US" sz="2800" b="1" i="0" u="none" strike="noStrike" kern="1200" cap="none" spc="0" normalizeH="0" baseline="0" noProof="0" dirty="0">
                <a:ln>
                  <a:noFill/>
                </a:ln>
                <a:solidFill>
                  <a:schemeClr val="accent4">
                    <a:lumMod val="60000"/>
                    <a:lumOff val="40000"/>
                  </a:schemeClr>
                </a:solidFill>
                <a:effectLst/>
                <a:uLnTx/>
                <a:uFillTx/>
                <a:latin typeface="+mn-lt"/>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
        <p:nvSpPr>
          <p:cNvPr id="2" name="TextBox 1">
            <a:extLst>
              <a:ext uri="{FF2B5EF4-FFF2-40B4-BE49-F238E27FC236}">
                <a16:creationId xmlns:a16="http://schemas.microsoft.com/office/drawing/2014/main" id="{82A25E9F-E4C5-34DF-34D2-2565EADEB633}"/>
              </a:ext>
            </a:extLst>
          </p:cNvPr>
          <p:cNvSpPr txBox="1"/>
          <p:nvPr/>
        </p:nvSpPr>
        <p:spPr>
          <a:xfrm>
            <a:off x="-1" y="4594390"/>
            <a:ext cx="12192000" cy="1138773"/>
          </a:xfrm>
          <a:prstGeom prst="rect">
            <a:avLst/>
          </a:prstGeom>
          <a:noFill/>
        </p:spPr>
        <p:txBody>
          <a:bodyPr wrap="square" rtlCol="0">
            <a:spAutoFit/>
          </a:bodyPr>
          <a:lstStyle/>
          <a:p>
            <a:r>
              <a:rPr lang="en-US" sz="2400" dirty="0"/>
              <a:t>Introducing new Library Services to help you build and manage your online scholarly profiles.</a:t>
            </a:r>
          </a:p>
          <a:p>
            <a:endParaRPr lang="en-US" sz="2000" dirty="0"/>
          </a:p>
          <a:p>
            <a:r>
              <a:rPr lang="en-US" sz="2400" dirty="0"/>
              <a:t>Learn more about the </a:t>
            </a:r>
            <a:r>
              <a:rPr lang="en-US" sz="2400" u="sng" dirty="0">
                <a:hlinkClick r:id="rId4">
                  <a:extLst>
                    <a:ext uri="{A12FA001-AC4F-418D-AE19-62706E023703}">
                      <ahyp:hlinkClr xmlns:ahyp="http://schemas.microsoft.com/office/drawing/2018/hyperlinkcolor" val="tx"/>
                    </a:ext>
                  </a:extLst>
                </a:hlinkClick>
              </a:rPr>
              <a:t>ORCID </a:t>
            </a:r>
            <a:r>
              <a:rPr lang="en-US" sz="2400" u="sng" dirty="0" err="1">
                <a:hlinkClick r:id="rId4">
                  <a:extLst>
                    <a:ext uri="{A12FA001-AC4F-418D-AE19-62706E023703}">
                      <ahyp:hlinkClr xmlns:ahyp="http://schemas.microsoft.com/office/drawing/2018/hyperlinkcolor" val="tx"/>
                    </a:ext>
                  </a:extLst>
                </a:hlinkClick>
              </a:rPr>
              <a:t>iD</a:t>
            </a:r>
            <a:r>
              <a:rPr lang="en-US" sz="2400" u="sng" dirty="0">
                <a:hlinkClick r:id="rId4">
                  <a:extLst>
                    <a:ext uri="{A12FA001-AC4F-418D-AE19-62706E023703}">
                      <ahyp:hlinkClr xmlns:ahyp="http://schemas.microsoft.com/office/drawing/2018/hyperlinkcolor" val="tx"/>
                    </a:ext>
                  </a:extLst>
                </a:hlinkClick>
              </a:rPr>
              <a:t> Service</a:t>
            </a:r>
            <a:r>
              <a:rPr lang="en-US" sz="2400" dirty="0"/>
              <a:t> and the </a:t>
            </a:r>
            <a:r>
              <a:rPr lang="en-US" sz="2400" u="sng" dirty="0">
                <a:hlinkClick r:id="rId5">
                  <a:extLst>
                    <a:ext uri="{A12FA001-AC4F-418D-AE19-62706E023703}">
                      <ahyp:hlinkClr xmlns:ahyp="http://schemas.microsoft.com/office/drawing/2018/hyperlinkcolor" val="tx"/>
                    </a:ext>
                  </a:extLst>
                </a:hlinkClick>
              </a:rPr>
              <a:t>Scholarly Profile Audit Service</a:t>
            </a:r>
            <a:endParaRPr lang="en-US" sz="2000" dirty="0"/>
          </a:p>
        </p:txBody>
      </p:sp>
    </p:spTree>
    <p:extLst>
      <p:ext uri="{BB962C8B-B14F-4D97-AF65-F5344CB8AC3E}">
        <p14:creationId xmlns:p14="http://schemas.microsoft.com/office/powerpoint/2010/main" val="3921118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ctrTitle" idx="4294967295"/>
          </p:nvPr>
        </p:nvSpPr>
        <p:spPr>
          <a:xfrm>
            <a:off x="0" y="3499"/>
            <a:ext cx="12192000" cy="1188876"/>
          </a:xfrm>
          <a:prstGeom prst="rect">
            <a:avLst/>
          </a:prstGeom>
        </p:spPr>
        <p:txBody>
          <a:bodyPr vert="horz" lIns="109728" tIns="109728" rIns="109728" bIns="91440" rtlCol="0" anchor="ctr">
            <a:noAutofit/>
          </a:bodyPr>
          <a:lst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a:lstStyle>
          <a:p>
            <a:pPr algn="ctr">
              <a:lnSpc>
                <a:spcPct val="100000"/>
              </a:lnSpc>
            </a:pPr>
            <a:r>
              <a:rPr lang="en-US" dirty="0">
                <a:latin typeface="+mn-lt"/>
              </a:rPr>
              <a:t>Any Questions?</a:t>
            </a:r>
            <a:br>
              <a:rPr lang="en-US" dirty="0">
                <a:latin typeface="+mn-lt"/>
              </a:rPr>
            </a:br>
            <a:r>
              <a:rPr lang="en-US" dirty="0">
                <a:latin typeface="+mn-lt"/>
              </a:rPr>
              <a:t>Thank you for your attention!</a:t>
            </a:r>
          </a:p>
        </p:txBody>
      </p:sp>
      <p:grpSp>
        <p:nvGrpSpPr>
          <p:cNvPr id="17" name="Group 16" descr="QR code to take survey about presentation.">
            <a:extLst>
              <a:ext uri="{FF2B5EF4-FFF2-40B4-BE49-F238E27FC236}">
                <a16:creationId xmlns:a16="http://schemas.microsoft.com/office/drawing/2014/main" id="{3D02181A-027D-97AB-3020-1D07C72BF1EA}"/>
              </a:ext>
            </a:extLst>
          </p:cNvPr>
          <p:cNvGrpSpPr/>
          <p:nvPr/>
        </p:nvGrpSpPr>
        <p:grpSpPr>
          <a:xfrm>
            <a:off x="529439" y="1516640"/>
            <a:ext cx="2469340" cy="2467166"/>
            <a:chOff x="711896" y="1496352"/>
            <a:chExt cx="3144458" cy="3311641"/>
          </a:xfrm>
          <a:solidFill>
            <a:schemeClr val="accent1">
              <a:lumMod val="40000"/>
              <a:lumOff val="60000"/>
            </a:schemeClr>
          </a:solidFill>
        </p:grpSpPr>
        <p:sp>
          <p:nvSpPr>
            <p:cNvPr id="18" name="Rectangle 17">
              <a:extLst>
                <a:ext uri="{FF2B5EF4-FFF2-40B4-BE49-F238E27FC236}">
                  <a16:creationId xmlns:a16="http://schemas.microsoft.com/office/drawing/2014/main" id="{6C89DBA1-340B-71E1-D203-FCB1EE6545C7}"/>
                </a:ext>
              </a:extLst>
            </p:cNvPr>
            <p:cNvSpPr/>
            <p:nvPr/>
          </p:nvSpPr>
          <p:spPr>
            <a:xfrm>
              <a:off x="714569" y="1496353"/>
              <a:ext cx="3141785" cy="3311640"/>
            </a:xfrm>
            <a:prstGeom prst="rect">
              <a:avLst/>
            </a:prstGeom>
            <a:grp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3">
              <a:extLst>
                <a:ext uri="{FF2B5EF4-FFF2-40B4-BE49-F238E27FC236}">
                  <a16:creationId xmlns:a16="http://schemas.microsoft.com/office/drawing/2014/main" id="{602ADA83-AB05-E954-7D0D-67099BA9E77A}"/>
                </a:ext>
              </a:extLst>
            </p:cNvPr>
            <p:cNvSpPr txBox="1">
              <a:spLocks/>
            </p:cNvSpPr>
            <p:nvPr/>
          </p:nvSpPr>
          <p:spPr>
            <a:xfrm>
              <a:off x="711896" y="1496352"/>
              <a:ext cx="3141785" cy="703776"/>
            </a:xfrm>
            <a:prstGeom prst="rect">
              <a:avLst/>
            </a:prstGeom>
            <a:grpFill/>
            <a:ln>
              <a:solidFill>
                <a:schemeClr val="accent1">
                  <a:shade val="15000"/>
                </a:schemeClr>
              </a:solidFill>
            </a:ln>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Survey (Very short!)</a:t>
              </a: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Help us collect metrics!</a:t>
              </a:r>
            </a:p>
          </p:txBody>
        </p:sp>
      </p:grpSp>
      <p:grpSp>
        <p:nvGrpSpPr>
          <p:cNvPr id="2" name="Group 1" descr="QR code to take survey about presentation.">
            <a:extLst>
              <a:ext uri="{FF2B5EF4-FFF2-40B4-BE49-F238E27FC236}">
                <a16:creationId xmlns:a16="http://schemas.microsoft.com/office/drawing/2014/main" id="{3A4A2251-5864-E327-9EC0-9362F4B5FB8F}"/>
              </a:ext>
            </a:extLst>
          </p:cNvPr>
          <p:cNvGrpSpPr/>
          <p:nvPr/>
        </p:nvGrpSpPr>
        <p:grpSpPr>
          <a:xfrm>
            <a:off x="529439" y="1488373"/>
            <a:ext cx="2469340" cy="2495432"/>
            <a:chOff x="711896" y="1496352"/>
            <a:chExt cx="3144458" cy="3311641"/>
          </a:xfrm>
          <a:solidFill>
            <a:schemeClr val="accent1">
              <a:lumMod val="40000"/>
              <a:lumOff val="60000"/>
            </a:schemeClr>
          </a:solidFill>
        </p:grpSpPr>
        <p:sp>
          <p:nvSpPr>
            <p:cNvPr id="3" name="Rectangle 2">
              <a:extLst>
                <a:ext uri="{FF2B5EF4-FFF2-40B4-BE49-F238E27FC236}">
                  <a16:creationId xmlns:a16="http://schemas.microsoft.com/office/drawing/2014/main" id="{184B6F59-777C-49BA-6C2A-925EF2BD0F0C}"/>
                </a:ext>
              </a:extLst>
            </p:cNvPr>
            <p:cNvSpPr/>
            <p:nvPr/>
          </p:nvSpPr>
          <p:spPr>
            <a:xfrm>
              <a:off x="714569" y="1496353"/>
              <a:ext cx="3141785" cy="3311640"/>
            </a:xfrm>
            <a:prstGeom prst="rect">
              <a:avLst/>
            </a:prstGeom>
            <a:grp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3">
              <a:extLst>
                <a:ext uri="{FF2B5EF4-FFF2-40B4-BE49-F238E27FC236}">
                  <a16:creationId xmlns:a16="http://schemas.microsoft.com/office/drawing/2014/main" id="{CB27838B-3B9B-5555-F2CD-8E85198834A4}"/>
                </a:ext>
              </a:extLst>
            </p:cNvPr>
            <p:cNvSpPr txBox="1">
              <a:spLocks/>
            </p:cNvSpPr>
            <p:nvPr/>
          </p:nvSpPr>
          <p:spPr>
            <a:xfrm>
              <a:off x="711896" y="1496352"/>
              <a:ext cx="3141785" cy="703776"/>
            </a:xfrm>
            <a:prstGeom prst="rect">
              <a:avLst/>
            </a:prstGeom>
            <a:grpFill/>
            <a:ln>
              <a:solidFill>
                <a:schemeClr val="accent1">
                  <a:shade val="15000"/>
                </a:schemeClr>
              </a:solidFill>
            </a:ln>
          </p:spPr>
          <p:txBody>
            <a:bodyPr vert="horz" lIns="91440" tIns="45720" rIns="91440" bIns="45720" rtlCol="0" anchor="t">
              <a:normAutofit fontScale="90000" lnSpcReduction="10000"/>
            </a:bodyPr>
            <a:lstStyle>
              <a:lvl1pPr algn="r"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sz="1800" dirty="0">
                  <a:latin typeface="Calibri" panose="020F0502020204030204" pitchFamily="34" charset="0"/>
                  <a:ea typeface="Calibri" panose="020F0502020204030204" pitchFamily="34" charset="0"/>
                  <a:cs typeface="Calibri" panose="020F0502020204030204" pitchFamily="34" charset="0"/>
                </a:rPr>
                <a:t>Survey (Very short!)</a:t>
              </a:r>
              <a:br>
                <a:rPr lang="en-US" sz="1800" dirty="0">
                  <a:latin typeface="Calibri" panose="020F0502020204030204" pitchFamily="34" charset="0"/>
                  <a:ea typeface="Calibri" panose="020F0502020204030204" pitchFamily="34" charset="0"/>
                  <a:cs typeface="Calibri" panose="020F0502020204030204" pitchFamily="34" charset="0"/>
                </a:rPr>
              </a:br>
              <a:r>
                <a:rPr lang="en-US" sz="1800" dirty="0">
                  <a:latin typeface="Calibri" panose="020F0502020204030204" pitchFamily="34" charset="0"/>
                  <a:ea typeface="Calibri" panose="020F0502020204030204" pitchFamily="34" charset="0"/>
                  <a:cs typeface="Calibri" panose="020F0502020204030204" pitchFamily="34" charset="0"/>
                </a:rPr>
                <a:t>Help us collect metrics!</a:t>
              </a:r>
            </a:p>
          </p:txBody>
        </p:sp>
      </p:grpSp>
      <p:pic>
        <p:nvPicPr>
          <p:cNvPr id="9" name="Picture 8" descr="A qr code on a blue background">
            <a:extLst>
              <a:ext uri="{FF2B5EF4-FFF2-40B4-BE49-F238E27FC236}">
                <a16:creationId xmlns:a16="http://schemas.microsoft.com/office/drawing/2014/main" id="{1BB0E940-7A16-A0A7-5EA6-0445B295E44D}"/>
              </a:ext>
            </a:extLst>
          </p:cNvPr>
          <p:cNvPicPr>
            <a:picLocks noChangeAspect="1"/>
          </p:cNvPicPr>
          <p:nvPr/>
        </p:nvPicPr>
        <p:blipFill>
          <a:blip r:embed="rId3"/>
          <a:srcRect l="25981" t="36736" r="25981" b="14965"/>
          <a:stretch>
            <a:fillRect/>
          </a:stretch>
        </p:blipFill>
        <p:spPr>
          <a:xfrm>
            <a:off x="914937" y="2159640"/>
            <a:ext cx="1696244" cy="1705473"/>
          </a:xfrm>
          <a:prstGeom prst="rect">
            <a:avLst/>
          </a:prstGeom>
          <a:ln>
            <a:solidFill>
              <a:schemeClr val="tx1"/>
            </a:solidFill>
          </a:ln>
        </p:spPr>
      </p:pic>
      <p:grpSp>
        <p:nvGrpSpPr>
          <p:cNvPr id="8" name="Group 7" descr="QR code to scan to sign up for library emails.">
            <a:extLst>
              <a:ext uri="{FF2B5EF4-FFF2-40B4-BE49-F238E27FC236}">
                <a16:creationId xmlns:a16="http://schemas.microsoft.com/office/drawing/2014/main" id="{3692CC2F-6228-BBA8-2807-38394226594A}"/>
              </a:ext>
            </a:extLst>
          </p:cNvPr>
          <p:cNvGrpSpPr/>
          <p:nvPr/>
        </p:nvGrpSpPr>
        <p:grpSpPr>
          <a:xfrm>
            <a:off x="4622666" y="1516642"/>
            <a:ext cx="2514599" cy="2467165"/>
            <a:chOff x="4057232" y="2711155"/>
            <a:chExt cx="3048001" cy="3311635"/>
          </a:xfrm>
          <a:solidFill>
            <a:schemeClr val="accent1">
              <a:lumMod val="40000"/>
              <a:lumOff val="60000"/>
            </a:schemeClr>
          </a:solidFill>
        </p:grpSpPr>
        <p:sp>
          <p:nvSpPr>
            <p:cNvPr id="10" name="Rectangle 9">
              <a:extLst>
                <a:ext uri="{FF2B5EF4-FFF2-40B4-BE49-F238E27FC236}">
                  <a16:creationId xmlns:a16="http://schemas.microsoft.com/office/drawing/2014/main" id="{6F9982F5-2E09-29C6-9893-9CB47522A8C1}"/>
                </a:ext>
              </a:extLst>
            </p:cNvPr>
            <p:cNvSpPr/>
            <p:nvPr/>
          </p:nvSpPr>
          <p:spPr>
            <a:xfrm>
              <a:off x="4057232" y="2711155"/>
              <a:ext cx="3048001" cy="3311635"/>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2CBB7CA-3DB8-EA97-D0EC-47962AFF5F10}"/>
                </a:ext>
              </a:extLst>
            </p:cNvPr>
            <p:cNvSpPr txBox="1"/>
            <p:nvPr/>
          </p:nvSpPr>
          <p:spPr>
            <a:xfrm>
              <a:off x="4057232" y="2711158"/>
              <a:ext cx="3048001" cy="495748"/>
            </a:xfrm>
            <a:prstGeom prst="rect">
              <a:avLst/>
            </a:prstGeom>
            <a:grpFill/>
            <a:ln>
              <a:solidFill>
                <a:schemeClr val="tx1"/>
              </a:solidFill>
            </a:ln>
          </p:spPr>
          <p:txBody>
            <a:bodyPr wrap="square" rtlCol="0">
              <a:spAutoFit/>
            </a:bodyPr>
            <a:lstStyle/>
            <a:p>
              <a:pPr algn="ctr"/>
              <a:r>
                <a:rPr lang="en-US" dirty="0">
                  <a:latin typeface="Calibri" panose="020F0502020204030204" pitchFamily="34" charset="0"/>
                  <a:ea typeface="Calibri" panose="020F0502020204030204" pitchFamily="34" charset="0"/>
                  <a:cs typeface="Calibri" panose="020F0502020204030204" pitchFamily="34" charset="0"/>
                </a:rPr>
                <a:t>Follow us on Instagram!</a:t>
              </a:r>
            </a:p>
          </p:txBody>
        </p:sp>
      </p:grpSp>
      <p:pic>
        <p:nvPicPr>
          <p:cNvPr id="22" name="Picture 21" descr="QR code for Library Instagram account">
            <a:extLst>
              <a:ext uri="{FF2B5EF4-FFF2-40B4-BE49-F238E27FC236}">
                <a16:creationId xmlns:a16="http://schemas.microsoft.com/office/drawing/2014/main" id="{B1CE23E6-7DE8-322D-EB39-6008159062AE}"/>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1843" y="2204353"/>
            <a:ext cx="1696244" cy="1695273"/>
          </a:xfrm>
          <a:prstGeom prst="rect">
            <a:avLst/>
          </a:prstGeom>
          <a:solidFill>
            <a:schemeClr val="accent1">
              <a:lumMod val="40000"/>
              <a:lumOff val="60000"/>
            </a:schemeClr>
          </a:solidFill>
          <a:ln w="12700">
            <a:solidFill>
              <a:schemeClr val="tx1"/>
            </a:solidFill>
          </a:ln>
        </p:spPr>
      </p:pic>
      <p:grpSp>
        <p:nvGrpSpPr>
          <p:cNvPr id="25" name="Group 24" descr="QR code to scan to sign up for library emails.">
            <a:extLst>
              <a:ext uri="{FF2B5EF4-FFF2-40B4-BE49-F238E27FC236}">
                <a16:creationId xmlns:a16="http://schemas.microsoft.com/office/drawing/2014/main" id="{441ACB8B-5781-DCFF-EE69-C4F21E2C74BF}"/>
              </a:ext>
            </a:extLst>
          </p:cNvPr>
          <p:cNvGrpSpPr/>
          <p:nvPr/>
        </p:nvGrpSpPr>
        <p:grpSpPr>
          <a:xfrm>
            <a:off x="8497318" y="1516640"/>
            <a:ext cx="2514599" cy="2467165"/>
            <a:chOff x="4057232" y="2711155"/>
            <a:chExt cx="3048001" cy="3311635"/>
          </a:xfrm>
          <a:solidFill>
            <a:schemeClr val="accent1">
              <a:lumMod val="40000"/>
              <a:lumOff val="60000"/>
            </a:schemeClr>
          </a:solidFill>
        </p:grpSpPr>
        <p:sp>
          <p:nvSpPr>
            <p:cNvPr id="26" name="Rectangle 25">
              <a:extLst>
                <a:ext uri="{FF2B5EF4-FFF2-40B4-BE49-F238E27FC236}">
                  <a16:creationId xmlns:a16="http://schemas.microsoft.com/office/drawing/2014/main" id="{BE839B05-3048-29A4-8718-613CE6F14374}"/>
                </a:ext>
              </a:extLst>
            </p:cNvPr>
            <p:cNvSpPr/>
            <p:nvPr/>
          </p:nvSpPr>
          <p:spPr>
            <a:xfrm>
              <a:off x="4057232" y="2711155"/>
              <a:ext cx="3048001" cy="3311635"/>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DFAA6D5-CB1A-6E86-0B32-1CC4BCBC5A89}"/>
                </a:ext>
              </a:extLst>
            </p:cNvPr>
            <p:cNvPicPr>
              <a:picLocks noChangeAspect="1"/>
            </p:cNvPicPr>
            <p:nvPr/>
          </p:nvPicPr>
          <p:blipFill>
            <a:blip r:embed="rId5"/>
            <a:stretch>
              <a:fillRect/>
            </a:stretch>
          </p:blipFill>
          <p:spPr>
            <a:xfrm>
              <a:off x="4472985" y="3603046"/>
              <a:ext cx="2187894" cy="2337968"/>
            </a:xfrm>
            <a:prstGeom prst="rect">
              <a:avLst/>
            </a:prstGeom>
            <a:grpFill/>
            <a:ln>
              <a:solidFill>
                <a:schemeClr val="tx1"/>
              </a:solidFill>
            </a:ln>
          </p:spPr>
        </p:pic>
        <p:sp>
          <p:nvSpPr>
            <p:cNvPr id="28" name="TextBox 27">
              <a:extLst>
                <a:ext uri="{FF2B5EF4-FFF2-40B4-BE49-F238E27FC236}">
                  <a16:creationId xmlns:a16="http://schemas.microsoft.com/office/drawing/2014/main" id="{4C6B4661-D2B8-A9E6-F8D2-13FBDFB02004}"/>
                </a:ext>
              </a:extLst>
            </p:cNvPr>
            <p:cNvSpPr txBox="1"/>
            <p:nvPr/>
          </p:nvSpPr>
          <p:spPr>
            <a:xfrm>
              <a:off x="4057232" y="2711158"/>
              <a:ext cx="3048001" cy="475092"/>
            </a:xfrm>
            <a:prstGeom prst="rect">
              <a:avLst/>
            </a:prstGeom>
            <a:grpFill/>
            <a:ln>
              <a:solidFill>
                <a:schemeClr val="tx1"/>
              </a:solidFill>
            </a:ln>
          </p:spPr>
          <p:txBody>
            <a:bodyPr wrap="square" rtlCol="0">
              <a:spAutoFit/>
            </a:bodyPr>
            <a:lstStyle/>
            <a:p>
              <a:pPr algn="ctr"/>
              <a:r>
                <a:rPr lang="en-US" sz="1700" dirty="0">
                  <a:latin typeface="Calibri" panose="020F0502020204030204" pitchFamily="34" charset="0"/>
                  <a:ea typeface="Calibri" panose="020F0502020204030204" pitchFamily="34" charset="0"/>
                  <a:cs typeface="Calibri" panose="020F0502020204030204" pitchFamily="34" charset="0"/>
                </a:rPr>
                <a:t>Sign up for Library Emails!</a:t>
              </a:r>
            </a:p>
          </p:txBody>
        </p:sp>
      </p:grpSp>
      <p:sp>
        <p:nvSpPr>
          <p:cNvPr id="6" name="TextBox 5">
            <a:extLst>
              <a:ext uri="{FF2B5EF4-FFF2-40B4-BE49-F238E27FC236}">
                <a16:creationId xmlns:a16="http://schemas.microsoft.com/office/drawing/2014/main" id="{1F66CA8E-D154-913E-7110-D3C728A61F35}"/>
              </a:ext>
            </a:extLst>
          </p:cNvPr>
          <p:cNvSpPr txBox="1"/>
          <p:nvPr/>
        </p:nvSpPr>
        <p:spPr>
          <a:xfrm>
            <a:off x="529439" y="4525750"/>
            <a:ext cx="3109940" cy="1631216"/>
          </a:xfrm>
          <a:prstGeom prst="rect">
            <a:avLst/>
          </a:prstGeom>
          <a:solidFill>
            <a:schemeClr val="accent2">
              <a:lumMod val="20000"/>
              <a:lumOff val="80000"/>
            </a:schemeClr>
          </a:solidFill>
          <a:ln>
            <a:solidFill>
              <a:schemeClr val="tx1"/>
            </a:solidFill>
          </a:ln>
        </p:spPr>
        <p:txBody>
          <a:bodyPr wrap="square" rtlCol="0">
            <a:spAutoFit/>
          </a:bodyPr>
          <a:lstStyle/>
          <a:p>
            <a:pPr algn="l">
              <a:lnSpc>
                <a:spcPct val="100000"/>
              </a:lnSpc>
            </a:pPr>
            <a:r>
              <a:rPr lang="en-US" sz="2000" dirty="0">
                <a:latin typeface="Calibri" panose="020F0502020204030204" pitchFamily="34" charset="0"/>
                <a:cs typeface="Calibri" panose="020F0502020204030204" pitchFamily="34" charset="0"/>
              </a:rPr>
              <a:t>Sharon Duffy</a:t>
            </a:r>
          </a:p>
          <a:p>
            <a:pPr algn="l">
              <a:lnSpc>
                <a:spcPct val="100000"/>
              </a:lnSpc>
            </a:pPr>
            <a:r>
              <a:rPr lang="en-US" sz="2000" dirty="0">
                <a:latin typeface="Calibri" panose="020F0502020204030204" pitchFamily="34" charset="0"/>
                <a:cs typeface="Calibri" panose="020F0502020204030204" pitchFamily="34" charset="0"/>
              </a:rPr>
              <a:t>Research Services Librarian</a:t>
            </a:r>
          </a:p>
          <a:p>
            <a:pPr algn="l">
              <a:lnSpc>
                <a:spcPct val="100000"/>
              </a:lnSpc>
            </a:pPr>
            <a:r>
              <a:rPr lang="en-US" sz="2000" dirty="0">
                <a:latin typeface="Calibri" panose="020F0502020204030204" pitchFamily="34" charset="0"/>
                <a:cs typeface="Calibri" panose="020F0502020204030204" pitchFamily="34" charset="0"/>
              </a:rPr>
              <a:t>School of Medicine Liaison</a:t>
            </a:r>
          </a:p>
          <a:p>
            <a:pPr algn="l">
              <a:lnSpc>
                <a:spcPct val="100000"/>
              </a:lnSpc>
            </a:pPr>
            <a:r>
              <a:rPr lang="en-US" sz="2000" dirty="0">
                <a:latin typeface="Calibri" panose="020F0502020204030204" pitchFamily="34" charset="0"/>
                <a:cs typeface="Calibri" panose="020F0502020204030204" pitchFamily="34" charset="0"/>
              </a:rPr>
              <a:t>Data Services Librarian</a:t>
            </a:r>
          </a:p>
          <a:p>
            <a:pPr algn="l">
              <a:lnSpc>
                <a:spcPct val="100000"/>
              </a:lnSpc>
            </a:pPr>
            <a:r>
              <a:rPr lang="en-US" sz="2000" dirty="0">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sduffy@lsuhsc.edu</a:t>
            </a:r>
            <a:endParaRPr lang="en-US" sz="20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7579BF00-3899-F6BE-ADE9-465E648B1A36}"/>
              </a:ext>
            </a:extLst>
          </p:cNvPr>
          <p:cNvSpPr txBox="1"/>
          <p:nvPr/>
        </p:nvSpPr>
        <p:spPr>
          <a:xfrm>
            <a:off x="7837007" y="4525750"/>
            <a:ext cx="4022793" cy="1631216"/>
          </a:xfrm>
          <a:prstGeom prst="rect">
            <a:avLst/>
          </a:prstGeom>
          <a:solidFill>
            <a:schemeClr val="accent2">
              <a:lumMod val="20000"/>
              <a:lumOff val="80000"/>
            </a:schemeClr>
          </a:solidFill>
          <a:ln>
            <a:solidFill>
              <a:schemeClr val="tx1"/>
            </a:solidFill>
          </a:ln>
        </p:spPr>
        <p:txBody>
          <a:bodyPr wrap="square" rtlCol="0">
            <a:spAutoFit/>
          </a:bodyPr>
          <a:lstStyle/>
          <a:p>
            <a:pPr algn="l">
              <a:lnSpc>
                <a:spcPct val="100000"/>
              </a:lnSpc>
            </a:pPr>
            <a:r>
              <a:rPr lang="en-US" sz="2000" dirty="0">
                <a:latin typeface="Calibri" panose="020F0502020204030204" pitchFamily="34" charset="0"/>
                <a:cs typeface="Calibri" panose="020F0502020204030204" pitchFamily="34" charset="0"/>
              </a:rPr>
              <a:t>Matthew Folse</a:t>
            </a:r>
          </a:p>
          <a:p>
            <a:pPr algn="l">
              <a:lnSpc>
                <a:spcPct val="100000"/>
              </a:lnSpc>
            </a:pPr>
            <a:r>
              <a:rPr lang="en-US" sz="2000" dirty="0">
                <a:latin typeface="Calibri" panose="020F0502020204030204" pitchFamily="34" charset="0"/>
                <a:cs typeface="Calibri" panose="020F0502020204030204" pitchFamily="34" charset="0"/>
              </a:rPr>
              <a:t>Scholarly Communications Librarian</a:t>
            </a:r>
          </a:p>
          <a:p>
            <a:pPr algn="l">
              <a:lnSpc>
                <a:spcPct val="100000"/>
              </a:lnSpc>
            </a:pPr>
            <a:r>
              <a:rPr lang="en-US" sz="2000" dirty="0">
                <a:latin typeface="Calibri" panose="020F0502020204030204" pitchFamily="34" charset="0"/>
                <a:cs typeface="Calibri" panose="020F0502020204030204" pitchFamily="34" charset="0"/>
              </a:rPr>
              <a:t>School of Public Health Liaison</a:t>
            </a:r>
          </a:p>
          <a:p>
            <a:pPr algn="l">
              <a:lnSpc>
                <a:spcPct val="100000"/>
              </a:lnSpc>
            </a:pPr>
            <a:r>
              <a:rPr lang="en-US" sz="2000" dirty="0">
                <a:latin typeface="Calibri" panose="020F0502020204030204" pitchFamily="34" charset="0"/>
                <a:cs typeface="Calibri" panose="020F0502020204030204" pitchFamily="34" charset="0"/>
              </a:rPr>
              <a:t>Data Services Librarian</a:t>
            </a:r>
          </a:p>
          <a:p>
            <a:pPr algn="l">
              <a:lnSpc>
                <a:spcPct val="100000"/>
              </a:lnSpc>
            </a:pPr>
            <a:r>
              <a:rPr lang="en-US" sz="2000" dirty="0">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mfols3@lsuhsc.edu</a:t>
            </a:r>
            <a:endParaRPr lang="en-US" sz="2000" dirty="0">
              <a:latin typeface="Calibri" panose="020F0502020204030204" pitchFamily="34" charset="0"/>
              <a:cs typeface="Calibri" panose="020F0502020204030204" pitchFamily="34" charset="0"/>
            </a:endParaRPr>
          </a:p>
        </p:txBody>
      </p:sp>
      <p:pic>
        <p:nvPicPr>
          <p:cNvPr id="29" name="Picture 28" descr="LSU Health New Orleans Division of Libraries logo">
            <a:extLst>
              <a:ext uri="{FF2B5EF4-FFF2-40B4-BE49-F238E27FC236}">
                <a16:creationId xmlns:a16="http://schemas.microsoft.com/office/drawing/2014/main" id="{F66528C4-EC86-FF9E-32BA-5785AFB0CB07}"/>
              </a:ext>
              <a:ext uri="{C183D7F6-B498-43B3-948B-1728B52AA6E4}">
                <adec:decorative xmlns:adec="http://schemas.microsoft.com/office/drawing/2017/decorative" val="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48046" y="4880203"/>
            <a:ext cx="2263838" cy="922305"/>
          </a:xfrm>
          <a:prstGeom prst="rect">
            <a:avLst/>
          </a:prstGeom>
          <a:noFill/>
          <a:ln>
            <a:solidFill>
              <a:schemeClr val="tx1"/>
            </a:solidFill>
          </a:ln>
        </p:spPr>
      </p:pic>
    </p:spTree>
    <p:extLst>
      <p:ext uri="{BB962C8B-B14F-4D97-AF65-F5344CB8AC3E}">
        <p14:creationId xmlns:p14="http://schemas.microsoft.com/office/powerpoint/2010/main" val="798203993"/>
      </p:ext>
    </p:extLst>
  </p:cSld>
  <p:clrMapOvr>
    <a:masterClrMapping/>
  </p:clrMapOvr>
</p:sld>
</file>

<file path=ppt/theme/theme1.xml><?xml version="1.0" encoding="utf-8"?>
<a:theme xmlns:a="http://schemas.openxmlformats.org/drawingml/2006/main" name="Retrospect">
  <a:themeElements>
    <a:clrScheme name="Custom 2">
      <a:dk1>
        <a:srgbClr val="000000"/>
      </a:dk1>
      <a:lt1>
        <a:sysClr val="window" lastClr="FFFFFF"/>
      </a:lt1>
      <a:dk2>
        <a:srgbClr val="637052"/>
      </a:dk2>
      <a:lt2>
        <a:srgbClr val="CCDDEA"/>
      </a:lt2>
      <a:accent1>
        <a:srgbClr val="FDD023"/>
      </a:accent1>
      <a:accent2>
        <a:srgbClr val="461D7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5EDE3176-A15D-46A3-BDDB-64A0D73632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49168DCE-134F-4610-A6AA-88CEBE8D71D2}">
  <ds:schemaRefs>
    <ds:schemaRef ds:uri="http://purl.org/dc/elements/1.1/"/>
    <ds:schemaRef ds:uri="http://schemas.microsoft.com/office/2006/metadata/properties"/>
    <ds:schemaRef ds:uri="71af3243-3dd4-4a8d-8c0d-dd76da1f02a5"/>
    <ds:schemaRef ds:uri="http://schemas.microsoft.com/office/infopath/2007/PartnerControls"/>
    <ds:schemaRef ds:uri="16c05727-aa75-4e4a-9b5f-8a80a1165891"/>
    <ds:schemaRef ds:uri="http://purl.org/dc/terms/"/>
    <ds:schemaRef ds:uri="http://schemas.openxmlformats.org/package/2006/metadata/core-properties"/>
    <ds:schemaRef ds:uri="http://schemas.microsoft.com/office/2006/documentManagement/types"/>
    <ds:schemaRef ds:uri="http://www.w3.org/XML/1998/namespace"/>
    <ds:schemaRef ds:uri="230e9df3-be65-4c73-a93b-d1236ebd677e"/>
    <ds:schemaRef ds:uri="http://schemas.microsoft.com/sharepoint/v3"/>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Retrospect</Template>
  <TotalTime>1297</TotalTime>
  <Words>1340</Words>
  <Application>Microsoft Macintosh PowerPoint</Application>
  <PresentationFormat>Widescreen</PresentationFormat>
  <Paragraphs>206</Paragraphs>
  <Slides>19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Calibri Light</vt:lpstr>
      <vt:lpstr>Lucida Sans</vt:lpstr>
      <vt:lpstr>Retrospect</vt:lpstr>
      <vt:lpstr>Office Theme</vt:lpstr>
      <vt:lpstr>Research Impact 101:  Understanding and Calculating Your h-Index</vt:lpstr>
      <vt:lpstr> Join us for our Research Impact Series    Research Impact 102: Building a Strong Scholarly Presence Wednesday November 4th at 12PM https://www.lsuhsc.edu/library/services/classes.aspx    </vt:lpstr>
      <vt:lpstr>Today’s Outline</vt:lpstr>
      <vt:lpstr>Origin of  the  h-Index</vt:lpstr>
      <vt:lpstr>What is an h-Index?</vt:lpstr>
      <vt:lpstr>Calculation of h-Index:</vt:lpstr>
      <vt:lpstr>Manual Calculation of h-Index:</vt:lpstr>
      <vt:lpstr>Databases to Calculate h-Index</vt:lpstr>
      <vt:lpstr>Why Does h-Index Differ? </vt:lpstr>
      <vt:lpstr>Reporting Your h-Index</vt:lpstr>
      <vt:lpstr>Advantages of h-Index</vt:lpstr>
      <vt:lpstr>Limitations of  h-Index</vt:lpstr>
      <vt:lpstr>Questions?</vt:lpstr>
      <vt:lpstr>Where can you find your h-index?</vt:lpstr>
      <vt:lpstr>The differences between them</vt:lpstr>
      <vt:lpstr>Time for a live Demo LSUHealth New Orleans Libraries</vt:lpstr>
      <vt:lpstr>Library Resources</vt:lpstr>
      <vt:lpstr>Research Impact 102: Building a Strong Scholarly Presence Wednesday November 4th at 12PM https://www.lsuhsc.edu/library/services/classes.aspx    </vt:lpstr>
      <vt:lpstr>Any Questions? 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Schiavo, Julie</dc:creator>
  <cp:lastModifiedBy>Bealer, Rebecca</cp:lastModifiedBy>
  <cp:revision>20</cp:revision>
  <dcterms:created xsi:type="dcterms:W3CDTF">2025-03-06T17:20:58Z</dcterms:created>
  <dcterms:modified xsi:type="dcterms:W3CDTF">2026-10-29T13:25:09Z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