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32918400" cy="438912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extLst>
    <p:ext uri="{EFAFB233-063F-42B5-8137-9DF3F51BA10A}">
      <p15:sldGuideLst xmlns:p15="http://schemas.microsoft.com/office/powerpoint/2012/main">
        <p15:guide id="1" orient="horz" pos="17609">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70707"/>
    <a:srgbClr val="3E166F"/>
    <a:srgbClr val="C89016"/>
    <a:srgbClr val="3D166F"/>
    <a:srgbClr val="321C59"/>
    <a:srgbClr val="C89017"/>
    <a:srgbClr val="D5A00F"/>
    <a:srgbClr val="4E2683"/>
    <a:srgbClr val="BD891C"/>
    <a:srgbClr val="3219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3"/>
    <p:restoredTop sz="94658"/>
  </p:normalViewPr>
  <p:slideViewPr>
    <p:cSldViewPr>
      <p:cViewPr varScale="1">
        <p:scale>
          <a:sx n="18" d="100"/>
          <a:sy n="18" d="100"/>
        </p:scale>
        <p:origin x="3744" y="360"/>
      </p:cViewPr>
      <p:guideLst>
        <p:guide orient="horz" pos="17609"/>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092" y="13634358"/>
            <a:ext cx="27980217" cy="9408886"/>
          </a:xfrm>
        </p:spPr>
        <p:txBody>
          <a:bodyPr/>
          <a:lstStyle/>
          <a:p>
            <a:r>
              <a:rPr lang="en-US"/>
              <a:t>Click to edit Master title style</a:t>
            </a:r>
          </a:p>
        </p:txBody>
      </p:sp>
      <p:sp>
        <p:nvSpPr>
          <p:cNvPr id="3" name="Subtitle 2"/>
          <p:cNvSpPr>
            <a:spLocks noGrp="1"/>
          </p:cNvSpPr>
          <p:nvPr>
            <p:ph type="subTitle" idx="1"/>
          </p:nvPr>
        </p:nvSpPr>
        <p:spPr>
          <a:xfrm>
            <a:off x="4938184" y="24872044"/>
            <a:ext cx="23042033" cy="11215914"/>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758044"/>
            <a:ext cx="7407275" cy="374486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4650" y="1758044"/>
            <a:ext cx="22120225" cy="374486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886"/>
            <a:ext cx="27980217" cy="8715829"/>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6" y="18603686"/>
            <a:ext cx="27980217"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465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1000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58043"/>
            <a:ext cx="29626983"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709" y="9824358"/>
            <a:ext cx="1454467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5709" y="13919201"/>
            <a:ext cx="1454467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1667" y="9824358"/>
            <a:ext cx="1455102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1667" y="13919201"/>
            <a:ext cx="1455102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47158"/>
            <a:ext cx="10829925" cy="743675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70392" y="1747158"/>
            <a:ext cx="18402300" cy="374595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709" y="9183914"/>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659" y="30723115"/>
            <a:ext cx="19750617" cy="362857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2659" y="3922486"/>
            <a:ext cx="19750617" cy="263343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2659" y="34351686"/>
            <a:ext cx="19750617" cy="51507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4650" y="1758043"/>
            <a:ext cx="29629100" cy="73152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4650" y="10241644"/>
            <a:ext cx="29629100" cy="28965071"/>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46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1245850" y="39968714"/>
            <a:ext cx="104267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235902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556813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a:extLst>
              <a:ext uri="{C183D7F6-B498-43B3-948B-1728B52AA6E4}">
                <adec:decorative xmlns:adec="http://schemas.microsoft.com/office/drawing/2017/decorative" val="1"/>
              </a:ext>
            </a:extLst>
          </p:cNvPr>
          <p:cNvSpPr/>
          <p:nvPr/>
        </p:nvSpPr>
        <p:spPr bwMode="auto">
          <a:xfrm>
            <a:off x="0" y="1504562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Drawing of tiger eye"/>
          <p:cNvPicPr>
            <a:picLocks noChangeAspect="1"/>
          </p:cNvPicPr>
          <p:nvPr/>
        </p:nvPicPr>
        <p:blipFill>
          <a:blip r:embed="rId2"/>
          <a:stretch>
            <a:fillRect/>
          </a:stretch>
        </p:blipFill>
        <p:spPr>
          <a:xfrm>
            <a:off x="18237200" y="522515"/>
            <a:ext cx="5080000" cy="4942054"/>
          </a:xfrm>
          <a:prstGeom prst="rect">
            <a:avLst/>
          </a:prstGeom>
        </p:spPr>
      </p:pic>
      <p:sp>
        <p:nvSpPr>
          <p:cNvPr id="41" name="Rectangle 474">
            <a:extLst>
              <a:ext uri="{C183D7F6-B498-43B3-948B-1728B52AA6E4}">
                <adec:decorative xmlns:adec="http://schemas.microsoft.com/office/drawing/2017/decorative" val="1"/>
              </a:ext>
            </a:extLst>
          </p:cNvPr>
          <p:cNvSpPr>
            <a:spLocks noChangeArrowheads="1"/>
          </p:cNvSpPr>
          <p:nvPr/>
        </p:nvSpPr>
        <p:spPr bwMode="auto">
          <a:xfrm>
            <a:off x="9384" y="0"/>
            <a:ext cx="32918400" cy="56388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8915400" y="152400"/>
            <a:ext cx="21183600" cy="5029200"/>
          </a:xfrm>
          <a:prstGeom prst="rect">
            <a:avLst/>
          </a:prstGeom>
          <a:noFill/>
          <a:ln w="9525">
            <a:noFill/>
            <a:miter lim="800000"/>
            <a:headEnd/>
            <a:tailEnd/>
          </a:ln>
        </p:spPr>
        <p:txBody>
          <a:bodyPr wrap="square">
            <a:normAutofit/>
          </a:bodyPr>
          <a:lstStyle/>
          <a:p>
            <a:pPr defTabSz="5121275">
              <a:spcAft>
                <a:spcPts val="0"/>
              </a:spcAft>
            </a:pPr>
            <a:r>
              <a:rPr lang="en-US" sz="8800" dirty="0">
                <a:solidFill>
                  <a:schemeClr val="bg1"/>
                </a:solidFill>
              </a:rPr>
              <a:t>Title </a:t>
            </a:r>
          </a:p>
          <a:p>
            <a:pPr defTabSz="5121275">
              <a:spcAft>
                <a:spcPts val="0"/>
              </a:spcAft>
            </a:pPr>
            <a:r>
              <a:rPr lang="en-US" sz="5400" dirty="0">
                <a:solidFill>
                  <a:schemeClr val="bg1"/>
                </a:solidFill>
              </a:rPr>
              <a:t>Authors</a:t>
            </a:r>
            <a:endParaRPr lang="en-US" sz="5400" baseline="30000" dirty="0">
              <a:solidFill>
                <a:schemeClr val="bg1"/>
              </a:solidFill>
            </a:endParaRPr>
          </a:p>
          <a:p>
            <a:pPr defTabSz="5121275">
              <a:spcAft>
                <a:spcPts val="0"/>
              </a:spcAft>
            </a:pPr>
            <a:r>
              <a:rPr lang="en-US" sz="5400" dirty="0">
                <a:solidFill>
                  <a:schemeClr val="bg1"/>
                </a:solidFill>
              </a:rPr>
              <a:t>Authors</a:t>
            </a:r>
          </a:p>
          <a:p>
            <a:pPr defTabSz="5121275">
              <a:spcAft>
                <a:spcPts val="0"/>
              </a:spcAft>
            </a:pPr>
            <a:r>
              <a:rPr lang="en-US" sz="5400" dirty="0">
                <a:solidFill>
                  <a:schemeClr val="bg1"/>
                </a:solidFill>
              </a:rPr>
              <a:t>Louisiana State University School of Dentistry, New Orleans, LA  </a:t>
            </a:r>
          </a:p>
        </p:txBody>
      </p:sp>
      <p:sp>
        <p:nvSpPr>
          <p:cNvPr id="49" name="Rectangle 48"/>
          <p:cNvSpPr/>
          <p:nvPr/>
        </p:nvSpPr>
        <p:spPr bwMode="auto">
          <a:xfrm>
            <a:off x="0" y="6313714"/>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abstract (optional)</a:t>
            </a:r>
          </a:p>
        </p:txBody>
      </p:sp>
      <p:sp>
        <p:nvSpPr>
          <p:cNvPr id="50" name="Rectangle 49">
            <a:extLst>
              <a:ext uri="{C183D7F6-B498-43B3-948B-1728B52AA6E4}">
                <adec:decorative xmlns:adec="http://schemas.microsoft.com/office/drawing/2017/decorative" val="1"/>
              </a:ext>
            </a:extLst>
          </p:cNvPr>
          <p:cNvSpPr/>
          <p:nvPr/>
        </p:nvSpPr>
        <p:spPr bwMode="auto">
          <a:xfrm>
            <a:off x="0" y="5791200"/>
            <a:ext cx="8636000" cy="522514"/>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203200" y="8392824"/>
            <a:ext cx="83312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01600" y="2629988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a:extLst>
              <a:ext uri="{C183D7F6-B498-43B3-948B-1728B52AA6E4}">
                <adec:decorative xmlns:adec="http://schemas.microsoft.com/office/drawing/2017/decorative" val="1"/>
              </a:ext>
            </a:extLst>
          </p:cNvPr>
          <p:cNvSpPr/>
          <p:nvPr/>
        </p:nvSpPr>
        <p:spPr bwMode="auto">
          <a:xfrm>
            <a:off x="101600" y="2577737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203200" y="27965696"/>
            <a:ext cx="8382000" cy="7848304"/>
          </a:xfrm>
          <a:prstGeom prst="rect">
            <a:avLst/>
          </a:prstGeom>
          <a:noFill/>
          <a:ln w="9525">
            <a:noFill/>
            <a:miter lim="800000"/>
            <a:headEnd/>
            <a:tailEnd/>
          </a:ln>
        </p:spPr>
        <p:txBody>
          <a:bodyPr wrap="square">
            <a:spAutoFit/>
          </a:bodyPr>
          <a:lstStyle/>
          <a:p>
            <a:pPr algn="just"/>
            <a:r>
              <a:rPr lang="en-US" sz="3600" i="1" dirty="0"/>
              <a:t>Methods:</a:t>
            </a:r>
            <a:r>
              <a:rPr lang="en-US" sz="3600" dirty="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dirty="0"/>
              <a:t> test one</a:t>
            </a:r>
          </a:p>
          <a:p>
            <a:pPr lvl="1" algn="just">
              <a:buFont typeface="Wingdings" pitchFamily="64" charset="2"/>
              <a:buChar char="§"/>
            </a:pPr>
            <a:r>
              <a:rPr lang="en-US" sz="3600" dirty="0"/>
              <a:t> </a:t>
            </a:r>
            <a:r>
              <a:rPr lang="en-US" sz="3600" dirty="0" err="1"/>
              <a:t>timepoint</a:t>
            </a:r>
            <a:r>
              <a:rPr lang="en-US" sz="3600" dirty="0"/>
              <a:t> b</a:t>
            </a:r>
          </a:p>
          <a:p>
            <a:pPr lvl="1" algn="just">
              <a:buFont typeface="Wingdings" pitchFamily="64" charset="2"/>
              <a:buChar char="§"/>
            </a:pPr>
            <a:r>
              <a:rPr lang="en-US" sz="3600" dirty="0"/>
              <a:t> test c</a:t>
            </a:r>
          </a:p>
          <a:p>
            <a:pPr algn="just"/>
            <a:endParaRPr lang="en-US" sz="3600" dirty="0">
              <a:solidFill>
                <a:srgbClr val="000000"/>
              </a:solidFill>
              <a:latin typeface="+mj-lt"/>
            </a:endParaRPr>
          </a:p>
        </p:txBody>
      </p:sp>
      <p:sp>
        <p:nvSpPr>
          <p:cNvPr id="35" name="Rectangle 34"/>
          <p:cNvSpPr/>
          <p:nvPr/>
        </p:nvSpPr>
        <p:spPr bwMode="auto">
          <a:xfrm>
            <a:off x="8890000" y="6313714"/>
            <a:ext cx="24028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Results (resize figure boxes as necessary)</a:t>
            </a:r>
          </a:p>
        </p:txBody>
      </p:sp>
      <p:sp>
        <p:nvSpPr>
          <p:cNvPr id="36" name="Rectangle 35">
            <a:extLst>
              <a:ext uri="{C183D7F6-B498-43B3-948B-1728B52AA6E4}">
                <adec:decorative xmlns:adec="http://schemas.microsoft.com/office/drawing/2017/decorative" val="1"/>
              </a:ext>
            </a:extLst>
          </p:cNvPr>
          <p:cNvSpPr/>
          <p:nvPr/>
        </p:nvSpPr>
        <p:spPr bwMode="auto">
          <a:xfrm>
            <a:off x="8890000" y="5791200"/>
            <a:ext cx="24028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nvGrpSpPr>
          <p:cNvPr id="7" name="Group 6" descr="Conclusions placeholder"/>
          <p:cNvGrpSpPr/>
          <p:nvPr/>
        </p:nvGrpSpPr>
        <p:grpSpPr>
          <a:xfrm>
            <a:off x="21031200" y="29576486"/>
            <a:ext cx="11887200" cy="1741714"/>
            <a:chOff x="24384000" y="26365200"/>
            <a:chExt cx="8534400" cy="1741714"/>
          </a:xfrm>
        </p:grpSpPr>
        <p:sp>
          <p:nvSpPr>
            <p:cNvPr id="38" name="Rectangle 37"/>
            <p:cNvSpPr/>
            <p:nvPr/>
          </p:nvSpPr>
          <p:spPr bwMode="auto">
            <a:xfrm>
              <a:off x="24384000" y="26887714"/>
              <a:ext cx="8534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24384000" y="26365200"/>
              <a:ext cx="8534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sp>
        <p:nvSpPr>
          <p:cNvPr id="149" name="Rectangle 33"/>
          <p:cNvSpPr>
            <a:spLocks noChangeArrowheads="1"/>
          </p:cNvSpPr>
          <p:nvPr/>
        </p:nvSpPr>
        <p:spPr bwMode="auto">
          <a:xfrm>
            <a:off x="29794200" y="1828800"/>
            <a:ext cx="2895600" cy="3200400"/>
          </a:xfrm>
          <a:prstGeom prst="rect">
            <a:avLst/>
          </a:prstGeom>
          <a:solidFill>
            <a:schemeClr val="bg1"/>
          </a:solidFill>
          <a:ln w="9525">
            <a:noFill/>
            <a:miter lim="800000"/>
            <a:headEnd/>
            <a:tailEnd/>
          </a:ln>
        </p:spPr>
        <p:txBody>
          <a:bodyPr wrap="none" anchor="ctr">
            <a:prstTxWarp prst="textNoShape">
              <a:avLst/>
            </a:prstTxWarp>
          </a:bodyPr>
          <a:lstStyle/>
          <a:p>
            <a:pPr algn="ctr"/>
            <a:r>
              <a:rPr lang="en-US" sz="5400" dirty="0"/>
              <a:t>Photo</a:t>
            </a:r>
          </a:p>
        </p:txBody>
      </p:sp>
      <p:sp>
        <p:nvSpPr>
          <p:cNvPr id="152" name="TextBox 151"/>
          <p:cNvSpPr txBox="1"/>
          <p:nvPr/>
        </p:nvSpPr>
        <p:spPr>
          <a:xfrm>
            <a:off x="29794200" y="247471"/>
            <a:ext cx="2868168" cy="1323439"/>
          </a:xfrm>
          <a:prstGeom prst="rect">
            <a:avLst/>
          </a:prstGeom>
          <a:solidFill>
            <a:srgbClr val="C89016"/>
          </a:solidFill>
        </p:spPr>
        <p:txBody>
          <a:bodyPr wrap="square" rtlCol="0">
            <a:spAutoFit/>
          </a:bodyPr>
          <a:lstStyle/>
          <a:p>
            <a:pPr algn="ctr"/>
            <a:r>
              <a:rPr lang="en-US" sz="4000" dirty="0">
                <a:solidFill>
                  <a:srgbClr val="070707"/>
                </a:solidFill>
              </a:rPr>
              <a:t>AADR year</a:t>
            </a:r>
          </a:p>
          <a:p>
            <a:pPr algn="ctr"/>
            <a:r>
              <a:rPr lang="en-US" sz="4000" dirty="0">
                <a:solidFill>
                  <a:srgbClr val="070707"/>
                </a:solidFill>
              </a:rPr>
              <a:t>#1234</a:t>
            </a:r>
          </a:p>
        </p:txBody>
      </p:sp>
      <p:sp>
        <p:nvSpPr>
          <p:cNvPr id="156" name="TextBox 155"/>
          <p:cNvSpPr txBox="1"/>
          <p:nvPr/>
        </p:nvSpPr>
        <p:spPr>
          <a:xfrm>
            <a:off x="254000" y="17396937"/>
            <a:ext cx="83312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21183600" y="31788080"/>
            <a:ext cx="11430000" cy="3416320"/>
          </a:xfrm>
          <a:prstGeom prst="rect">
            <a:avLst/>
          </a:prstGeom>
          <a:noFill/>
          <a:ln w="9525">
            <a:noFill/>
            <a:miter lim="800000"/>
            <a:headEnd/>
            <a:tailEnd/>
          </a:ln>
        </p:spPr>
        <p:txBody>
          <a:bodyPr wrap="square">
            <a:spAutoFit/>
          </a:bodyPr>
          <a:lstStyle/>
          <a:p>
            <a:pPr algn="just"/>
            <a:r>
              <a:rPr lang="en-US" sz="3600" dirty="0"/>
              <a:t>PROVIDE A BULLETED LIST OF MAJOR CONCLUSIONS</a:t>
            </a:r>
          </a:p>
          <a:p>
            <a:pPr lvl="1" algn="just">
              <a:buFont typeface="Arial"/>
              <a:buChar char="•"/>
            </a:pPr>
            <a:r>
              <a:rPr lang="en-US" sz="3600" dirty="0"/>
              <a:t>C1</a:t>
            </a:r>
          </a:p>
          <a:p>
            <a:pPr lvl="1" algn="just">
              <a:buFont typeface="Arial"/>
              <a:buChar char="•"/>
            </a:pPr>
            <a:r>
              <a:rPr lang="en-US" sz="3600" dirty="0"/>
              <a:t>C2</a:t>
            </a:r>
          </a:p>
          <a:p>
            <a:pPr lvl="1" algn="just">
              <a:buFont typeface="Arial"/>
              <a:buChar char="•"/>
            </a:pPr>
            <a:r>
              <a:rPr lang="en-US" sz="3600" dirty="0"/>
              <a:t>C3</a:t>
            </a:r>
          </a:p>
          <a:p>
            <a:pPr algn="just"/>
            <a:endParaRPr lang="en-US" sz="3600" dirty="0">
              <a:solidFill>
                <a:srgbClr val="000000"/>
              </a:solidFill>
              <a:latin typeface="+mj-lt"/>
            </a:endParaRPr>
          </a:p>
        </p:txBody>
      </p:sp>
      <p:sp>
        <p:nvSpPr>
          <p:cNvPr id="82" name="TextBox 81"/>
          <p:cNvSpPr txBox="1"/>
          <p:nvPr/>
        </p:nvSpPr>
        <p:spPr>
          <a:xfrm>
            <a:off x="11201400" y="10896600"/>
            <a:ext cx="2393853" cy="1200329"/>
          </a:xfrm>
          <a:prstGeom prst="rect">
            <a:avLst/>
          </a:prstGeom>
          <a:noFill/>
        </p:spPr>
        <p:txBody>
          <a:bodyPr wrap="square" rtlCol="0">
            <a:spAutoFit/>
          </a:bodyPr>
          <a:lstStyle/>
          <a:p>
            <a:r>
              <a:rPr lang="en-US" sz="3600" dirty="0"/>
              <a:t>FIGURE HERE</a:t>
            </a:r>
          </a:p>
        </p:txBody>
      </p:sp>
      <p:sp>
        <p:nvSpPr>
          <p:cNvPr id="87" name="TextBox 86"/>
          <p:cNvSpPr txBox="1"/>
          <p:nvPr/>
        </p:nvSpPr>
        <p:spPr>
          <a:xfrm>
            <a:off x="11277600" y="35833329"/>
            <a:ext cx="2393853" cy="1200329"/>
          </a:xfrm>
          <a:prstGeom prst="rect">
            <a:avLst/>
          </a:prstGeom>
          <a:noFill/>
        </p:spPr>
        <p:txBody>
          <a:bodyPr wrap="square" rtlCol="0">
            <a:spAutoFit/>
          </a:bodyPr>
          <a:lstStyle/>
          <a:p>
            <a:r>
              <a:rPr lang="en-US" sz="3600"/>
              <a:t>FIGURE HERE</a:t>
            </a:r>
          </a:p>
        </p:txBody>
      </p:sp>
      <p:grpSp>
        <p:nvGrpSpPr>
          <p:cNvPr id="6" name="Group 5" descr="Placeholder for inserted image"/>
          <p:cNvGrpSpPr/>
          <p:nvPr/>
        </p:nvGrpSpPr>
        <p:grpSpPr>
          <a:xfrm>
            <a:off x="8839200" y="29489400"/>
            <a:ext cx="11684000" cy="13944600"/>
            <a:chOff x="8890000" y="29413200"/>
            <a:chExt cx="7373639" cy="13944600"/>
          </a:xfrm>
        </p:grpSpPr>
        <p:sp>
          <p:nvSpPr>
            <p:cNvPr id="88" name="TextBox 87"/>
            <p:cNvSpPr txBox="1"/>
            <p:nvPr/>
          </p:nvSpPr>
          <p:spPr>
            <a:xfrm>
              <a:off x="9093200" y="40843200"/>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86" name="Rectangle 85"/>
            <p:cNvSpPr/>
            <p:nvPr/>
          </p:nvSpPr>
          <p:spPr>
            <a:xfrm>
              <a:off x="8890000" y="29489400"/>
              <a:ext cx="7373639" cy="2274031"/>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3. Title or caption/conclusion</a:t>
              </a:r>
            </a:p>
          </p:txBody>
        </p:sp>
        <p:sp>
          <p:nvSpPr>
            <p:cNvPr id="89" name="Rectangle 88"/>
            <p:cNvSpPr/>
            <p:nvPr/>
          </p:nvSpPr>
          <p:spPr>
            <a:xfrm>
              <a:off x="8940800" y="29413200"/>
              <a:ext cx="7310120" cy="13944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7" name="TextBox 96"/>
          <p:cNvSpPr txBox="1"/>
          <p:nvPr/>
        </p:nvSpPr>
        <p:spPr>
          <a:xfrm>
            <a:off x="25908000" y="11506200"/>
            <a:ext cx="2393853" cy="1200329"/>
          </a:xfrm>
          <a:prstGeom prst="rect">
            <a:avLst/>
          </a:prstGeom>
          <a:noFill/>
        </p:spPr>
        <p:txBody>
          <a:bodyPr wrap="square" rtlCol="0">
            <a:spAutoFit/>
          </a:bodyPr>
          <a:lstStyle/>
          <a:p>
            <a:r>
              <a:rPr lang="en-US" sz="3600" dirty="0"/>
              <a:t>FIGURE HERE</a:t>
            </a:r>
          </a:p>
        </p:txBody>
      </p:sp>
      <p:sp>
        <p:nvSpPr>
          <p:cNvPr id="98" name="TextBox 97"/>
          <p:cNvSpPr txBox="1"/>
          <p:nvPr/>
        </p:nvSpPr>
        <p:spPr>
          <a:xfrm>
            <a:off x="21412200" y="16228873"/>
            <a:ext cx="108204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4" name="Group 3" descr="Placeholder for inserted image"/>
          <p:cNvGrpSpPr>
            <a:grpSpLocks noChangeAspect="1"/>
          </p:cNvGrpSpPr>
          <p:nvPr/>
        </p:nvGrpSpPr>
        <p:grpSpPr>
          <a:xfrm>
            <a:off x="21031202" y="7866887"/>
            <a:ext cx="11532778" cy="10421113"/>
            <a:chOff x="16687800" y="8382000"/>
            <a:chExt cx="7391400" cy="11561066"/>
          </a:xfrm>
        </p:grpSpPr>
        <p:sp>
          <p:nvSpPr>
            <p:cNvPr id="70" name="Rectangle 69"/>
            <p:cNvSpPr/>
            <p:nvPr/>
          </p:nvSpPr>
          <p:spPr>
            <a:xfrm>
              <a:off x="16687800" y="8458200"/>
              <a:ext cx="7391400" cy="1981200"/>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4.  Title or caption/conclusion</a:t>
              </a:r>
            </a:p>
          </p:txBody>
        </p:sp>
        <p:sp>
          <p:nvSpPr>
            <p:cNvPr id="99" name="Rectangle 98"/>
            <p:cNvSpPr/>
            <p:nvPr/>
          </p:nvSpPr>
          <p:spPr>
            <a:xfrm>
              <a:off x="16713200" y="8382000"/>
              <a:ext cx="7315200" cy="11561066"/>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a:extLst>
              <a:ext uri="{C183D7F6-B498-43B3-948B-1728B52AA6E4}">
                <adec:decorative xmlns:adec="http://schemas.microsoft.com/office/drawing/2017/decorative" val="1"/>
              </a:ext>
            </a:extLst>
          </p:cNvPr>
          <p:cNvSpPr>
            <a:spLocks noChangeArrowheads="1"/>
          </p:cNvSpPr>
          <p:nvPr/>
        </p:nvSpPr>
        <p:spPr bwMode="auto">
          <a:xfrm>
            <a:off x="0" y="0"/>
            <a:ext cx="32918400" cy="438912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a:extLst>
              <a:ext uri="{C183D7F6-B498-43B3-948B-1728B52AA6E4}">
                <adec:decorative xmlns:adec="http://schemas.microsoft.com/office/drawing/2017/decorative" val="1"/>
              </a:ext>
            </a:extLst>
          </p:cNvPr>
          <p:cNvSpPr/>
          <p:nvPr/>
        </p:nvSpPr>
        <p:spPr>
          <a:xfrm>
            <a:off x="228600" y="174171"/>
            <a:ext cx="8534400" cy="531222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TextBox 51"/>
          <p:cNvSpPr txBox="1"/>
          <p:nvPr/>
        </p:nvSpPr>
        <p:spPr>
          <a:xfrm>
            <a:off x="11176000" y="21183599"/>
            <a:ext cx="2393853" cy="1200329"/>
          </a:xfrm>
          <a:prstGeom prst="rect">
            <a:avLst/>
          </a:prstGeom>
          <a:noFill/>
        </p:spPr>
        <p:txBody>
          <a:bodyPr wrap="square" rtlCol="0">
            <a:spAutoFit/>
          </a:bodyPr>
          <a:lstStyle/>
          <a:p>
            <a:r>
              <a:rPr lang="en-US" sz="3600" dirty="0"/>
              <a:t>FIGURE HERE</a:t>
            </a:r>
          </a:p>
        </p:txBody>
      </p:sp>
      <p:grpSp>
        <p:nvGrpSpPr>
          <p:cNvPr id="5" name="Group 4" descr="Placeholder for inserted image"/>
          <p:cNvGrpSpPr/>
          <p:nvPr/>
        </p:nvGrpSpPr>
        <p:grpSpPr>
          <a:xfrm>
            <a:off x="8839200" y="18669000"/>
            <a:ext cx="11658600" cy="10363200"/>
            <a:chOff x="8839200" y="18669000"/>
            <a:chExt cx="7386320" cy="10363200"/>
          </a:xfrm>
        </p:grpSpPr>
        <p:sp>
          <p:nvSpPr>
            <p:cNvPr id="55" name="Rectangle 54"/>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2.  Title or caption/conclusion</a:t>
              </a:r>
            </a:p>
          </p:txBody>
        </p:sp>
        <p:sp>
          <p:nvSpPr>
            <p:cNvPr id="53" name="TextBox 52"/>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54" name="Rectangle 53"/>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8" name="TextBox 57"/>
          <p:cNvSpPr txBox="1"/>
          <p:nvPr/>
        </p:nvSpPr>
        <p:spPr>
          <a:xfrm>
            <a:off x="9144000" y="16152673"/>
            <a:ext cx="112776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3" name="Group 2" descr="Placeholder for inserted image"/>
          <p:cNvGrpSpPr/>
          <p:nvPr/>
        </p:nvGrpSpPr>
        <p:grpSpPr>
          <a:xfrm>
            <a:off x="8991599" y="7848600"/>
            <a:ext cx="11530395" cy="10439400"/>
            <a:chOff x="8991600" y="8458200"/>
            <a:chExt cx="7310120" cy="9829800"/>
          </a:xfrm>
        </p:grpSpPr>
        <p:sp>
          <p:nvSpPr>
            <p:cNvPr id="81" name="Rectangle 80"/>
            <p:cNvSpPr/>
            <p:nvPr/>
          </p:nvSpPr>
          <p:spPr>
            <a:xfrm>
              <a:off x="9009361" y="8534400"/>
              <a:ext cx="727701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1.  Title or caption/conclusion</a:t>
              </a:r>
            </a:p>
          </p:txBody>
        </p:sp>
        <p:sp>
          <p:nvSpPr>
            <p:cNvPr id="59" name="Rectangle 58"/>
            <p:cNvSpPr/>
            <p:nvPr/>
          </p:nvSpPr>
          <p:spPr>
            <a:xfrm>
              <a:off x="8991600" y="8458200"/>
              <a:ext cx="7310120" cy="9829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1" name="TextBox 70"/>
          <p:cNvSpPr txBox="1"/>
          <p:nvPr/>
        </p:nvSpPr>
        <p:spPr>
          <a:xfrm>
            <a:off x="23291800" y="21183599"/>
            <a:ext cx="2393853" cy="1200329"/>
          </a:xfrm>
          <a:prstGeom prst="rect">
            <a:avLst/>
          </a:prstGeom>
          <a:noFill/>
        </p:spPr>
        <p:txBody>
          <a:bodyPr wrap="square" rtlCol="0">
            <a:spAutoFit/>
          </a:bodyPr>
          <a:lstStyle/>
          <a:p>
            <a:r>
              <a:rPr lang="en-US" sz="3600" dirty="0"/>
              <a:t>FIGURE HERE</a:t>
            </a:r>
          </a:p>
        </p:txBody>
      </p:sp>
      <p:grpSp>
        <p:nvGrpSpPr>
          <p:cNvPr id="72" name="Group 71" descr="Placeholder for inserted image"/>
          <p:cNvGrpSpPr/>
          <p:nvPr/>
        </p:nvGrpSpPr>
        <p:grpSpPr>
          <a:xfrm>
            <a:off x="20955000" y="18669000"/>
            <a:ext cx="11658600" cy="10363200"/>
            <a:chOff x="8839200" y="18669000"/>
            <a:chExt cx="7386320" cy="10363200"/>
          </a:xfrm>
        </p:grpSpPr>
        <p:sp>
          <p:nvSpPr>
            <p:cNvPr id="73" name="Rectangle 72"/>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a:t>
              </a:r>
              <a:r>
                <a:rPr lang="en-US" sz="4400" dirty="0">
                  <a:solidFill>
                    <a:srgbClr val="331958"/>
                  </a:solidFill>
                </a:rPr>
                <a:t>5</a:t>
              </a:r>
              <a:r>
                <a:rPr lang="en-US" sz="4400">
                  <a:solidFill>
                    <a:srgbClr val="331958"/>
                  </a:solidFill>
                </a:rPr>
                <a:t>.  </a:t>
              </a:r>
              <a:r>
                <a:rPr lang="en-US" sz="4400" dirty="0">
                  <a:solidFill>
                    <a:srgbClr val="331958"/>
                  </a:solidFill>
                </a:rPr>
                <a:t>Title or caption/conclusion</a:t>
              </a:r>
            </a:p>
          </p:txBody>
        </p:sp>
        <p:sp>
          <p:nvSpPr>
            <p:cNvPr id="74" name="TextBox 73"/>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75" name="Rectangle 74"/>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026" name="Picture 2" descr="School of Dentistr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7" y="1143000"/>
            <a:ext cx="8457013" cy="34289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4303</TotalTime>
  <Words>270</Words>
  <Application>Microsoft Macintosh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Wingdings</vt:lpstr>
      <vt:lpstr>Default Design</vt:lpstr>
      <vt:lpstr>PowerPoint Presentation</vt:lpstr>
    </vt:vector>
  </TitlesOfParts>
  <Company>LSU School of Dentistry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Bealer, Rebecca</cp:lastModifiedBy>
  <cp:revision>127</cp:revision>
  <dcterms:created xsi:type="dcterms:W3CDTF">2011-01-10T16:03:28Z</dcterms:created>
  <dcterms:modified xsi:type="dcterms:W3CDTF">2025-10-29T19:33:39Z</dcterms:modified>
</cp:coreProperties>
</file>