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711" r:id="rId2"/>
    <p:sldMasterId id="2147483713" r:id="rId3"/>
  </p:sldMasterIdLst>
  <p:notesMasterIdLst>
    <p:notesMasterId r:id="rId16"/>
  </p:notesMasterIdLst>
  <p:sldIdLst>
    <p:sldId id="423" r:id="rId4"/>
    <p:sldId id="285" r:id="rId5"/>
    <p:sldId id="424" r:id="rId6"/>
    <p:sldId id="425" r:id="rId7"/>
    <p:sldId id="456" r:id="rId8"/>
    <p:sldId id="469" r:id="rId9"/>
    <p:sldId id="479" r:id="rId10"/>
    <p:sldId id="478" r:id="rId11"/>
    <p:sldId id="466" r:id="rId12"/>
    <p:sldId id="459" r:id="rId13"/>
    <p:sldId id="402" r:id="rId14"/>
    <p:sldId id="421"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am, Jawed" initials="AJ" lastIdx="1" clrIdx="0">
    <p:extLst>
      <p:ext uri="{19B8F6BF-5375-455C-9EA6-DF929625EA0E}">
        <p15:presenceInfo xmlns:p15="http://schemas.microsoft.com/office/powerpoint/2012/main" userId="S-1-5-21-2113824390-172908180-308554878-285189" providerId="AD"/>
      </p:ext>
    </p:extLst>
  </p:cmAuthor>
  <p:cmAuthor id="2" name="Dominguez, Gabriela S." initials="DGS" lastIdx="2" clrIdx="1">
    <p:extLst>
      <p:ext uri="{19B8F6BF-5375-455C-9EA6-DF929625EA0E}">
        <p15:presenceInfo xmlns:p15="http://schemas.microsoft.com/office/powerpoint/2012/main" userId="S::gdomi1@lsuhsc.edu::1e8c3622-8eb4-43e3-b471-62500f627b5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FF"/>
    <a:srgbClr val="CC99FF"/>
    <a:srgbClr val="008000"/>
    <a:srgbClr val="0066FF"/>
    <a:srgbClr val="0000FF"/>
    <a:srgbClr val="CCCCFF"/>
    <a:srgbClr val="CC66FF"/>
    <a:srgbClr val="D0A800"/>
    <a:srgbClr val="CDC303"/>
    <a:srgbClr val="EBE00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712" autoAdjust="0"/>
    <p:restoredTop sz="80151" autoAdjust="0"/>
  </p:normalViewPr>
  <p:slideViewPr>
    <p:cSldViewPr snapToGrid="0">
      <p:cViewPr varScale="1">
        <p:scale>
          <a:sx n="91" d="100"/>
          <a:sy n="91" d="100"/>
        </p:scale>
        <p:origin x="2064" y="90"/>
      </p:cViewPr>
      <p:guideLst/>
    </p:cSldViewPr>
  </p:slideViewPr>
  <p:notesTextViewPr>
    <p:cViewPr>
      <p:scale>
        <a:sx n="100" d="100"/>
        <a:sy n="100" d="100"/>
      </p:scale>
      <p:origin x="0" y="0"/>
    </p:cViewPr>
  </p:notesTextViewPr>
  <p:sorterViewPr>
    <p:cViewPr>
      <p:scale>
        <a:sx n="90" d="100"/>
        <a:sy n="90" d="100"/>
      </p:scale>
      <p:origin x="0" y="-9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DA7B429-4762-4E6F-ACE6-7A92BDFF8EBF}" type="doc">
      <dgm:prSet loTypeId="urn:microsoft.com/office/officeart/2005/8/layout/lProcess2" loCatId="list" qsTypeId="urn:microsoft.com/office/officeart/2005/8/quickstyle/simple1" qsCatId="simple" csTypeId="urn:microsoft.com/office/officeart/2005/8/colors/accent3_1" csCatId="accent3" phldr="1"/>
      <dgm:spPr/>
      <dgm:t>
        <a:bodyPr/>
        <a:lstStyle/>
        <a:p>
          <a:endParaRPr lang="en-US"/>
        </a:p>
      </dgm:t>
    </dgm:pt>
    <dgm:pt modelId="{30C9C814-CC49-4DFF-8648-826B66272D76}">
      <dgm:prSet phldrT="[Text]" custT="1"/>
      <dgm:spPr/>
      <dgm:t>
        <a:bodyPr/>
        <a:lstStyle/>
        <a:p>
          <a:r>
            <a:rPr lang="en-US" sz="1800" b="1" dirty="0"/>
            <a:t>Exempt</a:t>
          </a:r>
        </a:p>
      </dgm:t>
    </dgm:pt>
    <dgm:pt modelId="{03B6FB1F-3F4B-41EE-BE1E-60EA28A3B180}" type="parTrans" cxnId="{D0D14305-86AD-4344-8689-57FBD52D8AA6}">
      <dgm:prSet/>
      <dgm:spPr/>
      <dgm:t>
        <a:bodyPr/>
        <a:lstStyle/>
        <a:p>
          <a:endParaRPr lang="en-US"/>
        </a:p>
      </dgm:t>
    </dgm:pt>
    <dgm:pt modelId="{F831BBE8-A749-4314-9E12-286BA8FEE260}" type="sibTrans" cxnId="{D0D14305-86AD-4344-8689-57FBD52D8AA6}">
      <dgm:prSet/>
      <dgm:spPr/>
      <dgm:t>
        <a:bodyPr/>
        <a:lstStyle/>
        <a:p>
          <a:endParaRPr lang="en-US"/>
        </a:p>
      </dgm:t>
    </dgm:pt>
    <dgm:pt modelId="{C35F2240-E936-435C-B1CB-3DDFA86660EF}">
      <dgm:prSet phldrT="[Text]" custT="1"/>
      <dgm:spPr/>
      <dgm:t>
        <a:bodyPr/>
        <a:lstStyle/>
        <a:p>
          <a:pPr>
            <a:buClr>
              <a:srgbClr val="90C226"/>
            </a:buClr>
            <a:buSzPct val="80000"/>
            <a:buFont typeface="Arial" panose="020B0604020202020204" pitchFamily="34" charset="0"/>
            <a:buChar char="•"/>
          </a:pPr>
          <a:r>
            <a:rPr kumimoji="0" lang="en-US" altLang="en-US" sz="1400" b="0" i="0" u="none" strike="noStrike" cap="none" spc="0" normalizeH="0" baseline="0" noProof="0" dirty="0">
              <a:ln>
                <a:noFill/>
              </a:ln>
              <a:solidFill>
                <a:schemeClr val="tx1"/>
              </a:solidFill>
              <a:effectLst/>
              <a:uLnTx/>
              <a:uFillTx/>
              <a:latin typeface="+mn-lt"/>
              <a:ea typeface="+mn-ea"/>
              <a:cs typeface="+mn-cs"/>
            </a:rPr>
            <a:t>Exempt from the requirements of Common Rule but n</a:t>
          </a:r>
          <a:r>
            <a:rPr kumimoji="0" lang="en-US" sz="1400" b="0" i="0" u="none" strike="noStrike" cap="none" spc="0" normalizeH="0" baseline="0" noProof="0" dirty="0">
              <a:ln>
                <a:noFill/>
              </a:ln>
              <a:solidFill>
                <a:schemeClr val="tx1"/>
              </a:solidFill>
              <a:effectLst/>
              <a:uLnTx/>
              <a:uFillTx/>
              <a:latin typeface="+mn-lt"/>
              <a:ea typeface="+mn-ea"/>
              <a:cs typeface="+mn-cs"/>
            </a:rPr>
            <a:t>ot exempt from ethical considerations</a:t>
          </a:r>
          <a:endParaRPr lang="en-US" sz="1400" dirty="0"/>
        </a:p>
      </dgm:t>
    </dgm:pt>
    <dgm:pt modelId="{612A789D-2A01-484D-8AB4-12E492999C8C}" type="parTrans" cxnId="{63D1362F-3003-42DF-8F85-D370828F691F}">
      <dgm:prSet/>
      <dgm:spPr/>
      <dgm:t>
        <a:bodyPr/>
        <a:lstStyle/>
        <a:p>
          <a:endParaRPr lang="en-US"/>
        </a:p>
      </dgm:t>
    </dgm:pt>
    <dgm:pt modelId="{D24D829A-0587-4735-BAB8-17F18EF88E7A}" type="sibTrans" cxnId="{63D1362F-3003-42DF-8F85-D370828F691F}">
      <dgm:prSet/>
      <dgm:spPr/>
      <dgm:t>
        <a:bodyPr/>
        <a:lstStyle/>
        <a:p>
          <a:endParaRPr lang="en-US"/>
        </a:p>
      </dgm:t>
    </dgm:pt>
    <dgm:pt modelId="{7858CD21-4D14-4D30-85A2-E1AB55851489}">
      <dgm:prSet phldrT="[Text]"/>
      <dgm:spPr/>
      <dgm:t>
        <a:bodyPr/>
        <a:lstStyle/>
        <a:p>
          <a:pPr>
            <a:buClr>
              <a:srgbClr val="90C226"/>
            </a:buClr>
            <a:buSzPct val="80000"/>
            <a:buFont typeface="Arial" panose="020B0604020202020204" pitchFamily="34" charset="0"/>
            <a:buChar char="•"/>
          </a:pPr>
          <a:r>
            <a:rPr kumimoji="0" lang="en-US" altLang="en-US" b="0" i="0" u="none" strike="noStrike" cap="none" spc="0" normalizeH="0" baseline="0" noProof="0" dirty="0">
              <a:ln>
                <a:noFill/>
              </a:ln>
              <a:solidFill>
                <a:schemeClr val="tx1"/>
              </a:solidFill>
              <a:effectLst/>
              <a:uLnTx/>
              <a:uFillTx/>
              <a:latin typeface="+mn-lt"/>
              <a:ea typeface="+mn-ea"/>
              <a:cs typeface="+mn-cs"/>
            </a:rPr>
            <a:t>Fits one or more of the </a:t>
          </a:r>
          <a:r>
            <a:rPr kumimoji="0" lang="en-US" altLang="en-US" b="0" i="0" u="none" strike="noStrike" cap="none" spc="0" normalizeH="0" baseline="0" noProof="0">
              <a:ln>
                <a:noFill/>
              </a:ln>
              <a:solidFill>
                <a:schemeClr val="tx1"/>
              </a:solidFill>
              <a:effectLst/>
              <a:uLnTx/>
              <a:uFillTx/>
              <a:latin typeface="+mn-lt"/>
              <a:ea typeface="+mn-ea"/>
              <a:cs typeface="+mn-cs"/>
            </a:rPr>
            <a:t>8 Exempt </a:t>
          </a:r>
          <a:r>
            <a:rPr kumimoji="0" lang="en-US" altLang="en-US" b="0" i="0" u="none" strike="noStrike" cap="none" spc="0" normalizeH="0" baseline="0" noProof="0" dirty="0">
              <a:ln>
                <a:noFill/>
              </a:ln>
              <a:solidFill>
                <a:schemeClr val="tx1"/>
              </a:solidFill>
              <a:effectLst/>
              <a:uLnTx/>
              <a:uFillTx/>
              <a:latin typeface="+mn-lt"/>
              <a:ea typeface="+mn-ea"/>
              <a:cs typeface="+mn-cs"/>
            </a:rPr>
            <a:t>Review Categories</a:t>
          </a:r>
          <a:endParaRPr lang="en-US" dirty="0"/>
        </a:p>
      </dgm:t>
    </dgm:pt>
    <dgm:pt modelId="{06F8185D-3CB0-4F4B-933E-C51114EEFA9B}" type="parTrans" cxnId="{1CFBCB13-F726-4238-AF4C-F0FBE528EBD9}">
      <dgm:prSet/>
      <dgm:spPr/>
      <dgm:t>
        <a:bodyPr/>
        <a:lstStyle/>
        <a:p>
          <a:endParaRPr lang="en-US"/>
        </a:p>
      </dgm:t>
    </dgm:pt>
    <dgm:pt modelId="{2814BC79-C0FB-4F60-A2F4-D85FC77F4F46}" type="sibTrans" cxnId="{1CFBCB13-F726-4238-AF4C-F0FBE528EBD9}">
      <dgm:prSet/>
      <dgm:spPr/>
      <dgm:t>
        <a:bodyPr/>
        <a:lstStyle/>
        <a:p>
          <a:endParaRPr lang="en-US"/>
        </a:p>
      </dgm:t>
    </dgm:pt>
    <dgm:pt modelId="{39D12742-8DA1-4B1A-81EE-9CF6EE0D6BF8}">
      <dgm:prSet phldrT="[Text]" custT="1"/>
      <dgm:spPr/>
      <dgm:t>
        <a:bodyPr/>
        <a:lstStyle/>
        <a:p>
          <a:r>
            <a:rPr lang="en-US" sz="1800" b="1" dirty="0">
              <a:solidFill>
                <a:schemeClr val="bg1">
                  <a:lumMod val="50000"/>
                </a:schemeClr>
              </a:solidFill>
            </a:rPr>
            <a:t>Expedited</a:t>
          </a:r>
        </a:p>
      </dgm:t>
    </dgm:pt>
    <dgm:pt modelId="{C00AB84A-154F-4E9F-9A7C-E60DF258B39C}" type="parTrans" cxnId="{E44B60EE-C3EF-4874-9D99-354DAAA61E67}">
      <dgm:prSet/>
      <dgm:spPr/>
      <dgm:t>
        <a:bodyPr/>
        <a:lstStyle/>
        <a:p>
          <a:endParaRPr lang="en-US"/>
        </a:p>
      </dgm:t>
    </dgm:pt>
    <dgm:pt modelId="{E3EEE101-28CA-4F8E-B274-540FE5D652E7}" type="sibTrans" cxnId="{E44B60EE-C3EF-4874-9D99-354DAAA61E67}">
      <dgm:prSet/>
      <dgm:spPr/>
      <dgm:t>
        <a:bodyPr/>
        <a:lstStyle/>
        <a:p>
          <a:endParaRPr lang="en-US"/>
        </a:p>
      </dgm:t>
    </dgm:pt>
    <dgm:pt modelId="{E5F6AF74-64E9-4A9C-8440-3AD8299BA7D7}">
      <dgm:prSet phldrT="[Text]"/>
      <dgm:spPr/>
      <dgm:t>
        <a:bodyPr/>
        <a:lstStyle/>
        <a:p>
          <a:pPr>
            <a:buClr>
              <a:srgbClr val="90C226"/>
            </a:buClr>
            <a:buSzPct val="80000"/>
            <a:buFont typeface="Arial" panose="020B0604020202020204" pitchFamily="34" charset="0"/>
            <a:buChar char="•"/>
          </a:pPr>
          <a:r>
            <a:rPr kumimoji="0" lang="en-US" altLang="en-US" b="0" i="0" u="none" strike="noStrike" cap="none" spc="0" normalizeH="0" baseline="0" noProof="0" dirty="0">
              <a:ln>
                <a:noFill/>
              </a:ln>
              <a:solidFill>
                <a:schemeClr val="bg1">
                  <a:lumMod val="50000"/>
                </a:schemeClr>
              </a:solidFill>
              <a:effectLst/>
              <a:uLnTx/>
              <a:uFillTx/>
              <a:latin typeface="+mn-lt"/>
              <a:ea typeface="+mn-ea"/>
              <a:cs typeface="+mn-cs"/>
            </a:rPr>
            <a:t>Research involving minimal risk*</a:t>
          </a:r>
          <a:endParaRPr lang="en-US" dirty="0">
            <a:solidFill>
              <a:schemeClr val="bg1">
                <a:lumMod val="50000"/>
              </a:schemeClr>
            </a:solidFill>
          </a:endParaRPr>
        </a:p>
      </dgm:t>
    </dgm:pt>
    <dgm:pt modelId="{68EE1D1B-A951-40AA-BE71-517860E21F30}" type="parTrans" cxnId="{3643F590-683D-4920-98B0-90FA08940EA2}">
      <dgm:prSet/>
      <dgm:spPr/>
      <dgm:t>
        <a:bodyPr/>
        <a:lstStyle/>
        <a:p>
          <a:endParaRPr lang="en-US"/>
        </a:p>
      </dgm:t>
    </dgm:pt>
    <dgm:pt modelId="{A63C85E4-7BFE-4F0C-8E18-77D60461AFF2}" type="sibTrans" cxnId="{3643F590-683D-4920-98B0-90FA08940EA2}">
      <dgm:prSet/>
      <dgm:spPr/>
      <dgm:t>
        <a:bodyPr/>
        <a:lstStyle/>
        <a:p>
          <a:endParaRPr lang="en-US"/>
        </a:p>
      </dgm:t>
    </dgm:pt>
    <dgm:pt modelId="{C82DCA15-5404-46E0-8343-AAB53333507B}">
      <dgm:prSet phldrT="[Text]"/>
      <dgm:spPr/>
      <dgm:t>
        <a:bodyPr/>
        <a:lstStyle/>
        <a:p>
          <a:pPr>
            <a:buClr>
              <a:srgbClr val="90C226"/>
            </a:buClr>
            <a:buSzPct val="80000"/>
            <a:buFont typeface="Arial" panose="020B0604020202020204" pitchFamily="34" charset="0"/>
            <a:buChar char="•"/>
          </a:pPr>
          <a:r>
            <a:rPr kumimoji="0" lang="en-US" altLang="en-US" b="0" i="0" u="none" strike="noStrike" cap="none" spc="0" normalizeH="0" baseline="0" noProof="0" dirty="0">
              <a:ln>
                <a:noFill/>
              </a:ln>
              <a:solidFill>
                <a:schemeClr val="bg1">
                  <a:lumMod val="50000"/>
                </a:schemeClr>
              </a:solidFill>
              <a:effectLst/>
              <a:uLnTx/>
              <a:uFillTx/>
              <a:latin typeface="+mn-lt"/>
              <a:ea typeface="+mn-ea"/>
              <a:cs typeface="+mn-cs"/>
            </a:rPr>
            <a:t>Fits one or more of the 9 Expedited Review Categories</a:t>
          </a:r>
          <a:endParaRPr lang="en-US" dirty="0">
            <a:solidFill>
              <a:schemeClr val="bg1">
                <a:lumMod val="50000"/>
              </a:schemeClr>
            </a:solidFill>
          </a:endParaRPr>
        </a:p>
      </dgm:t>
    </dgm:pt>
    <dgm:pt modelId="{D9A02478-0503-4D6A-95B8-F9039E035F8C}" type="parTrans" cxnId="{6A628F71-CBCC-4483-BA6B-DF21AAE8FA44}">
      <dgm:prSet/>
      <dgm:spPr/>
      <dgm:t>
        <a:bodyPr/>
        <a:lstStyle/>
        <a:p>
          <a:endParaRPr lang="en-US"/>
        </a:p>
      </dgm:t>
    </dgm:pt>
    <dgm:pt modelId="{0A4806EC-4D38-48DE-9C59-E8F84199706E}" type="sibTrans" cxnId="{6A628F71-CBCC-4483-BA6B-DF21AAE8FA44}">
      <dgm:prSet/>
      <dgm:spPr/>
      <dgm:t>
        <a:bodyPr/>
        <a:lstStyle/>
        <a:p>
          <a:endParaRPr lang="en-US"/>
        </a:p>
      </dgm:t>
    </dgm:pt>
    <dgm:pt modelId="{39ADE8AA-DA89-4F2B-845C-121BD13F9141}">
      <dgm:prSet phldrT="[Text]" custT="1"/>
      <dgm:spPr/>
      <dgm:t>
        <a:bodyPr/>
        <a:lstStyle/>
        <a:p>
          <a:r>
            <a:rPr lang="en-US" sz="1800" b="1" dirty="0">
              <a:solidFill>
                <a:schemeClr val="bg1">
                  <a:lumMod val="50000"/>
                </a:schemeClr>
              </a:solidFill>
            </a:rPr>
            <a:t>Full Board</a:t>
          </a:r>
        </a:p>
      </dgm:t>
    </dgm:pt>
    <dgm:pt modelId="{1E8BB2C5-83A6-4625-A39A-A600390B4DC6}" type="parTrans" cxnId="{61440D68-0FF0-4E94-8C04-DB9A06141536}">
      <dgm:prSet/>
      <dgm:spPr/>
      <dgm:t>
        <a:bodyPr/>
        <a:lstStyle/>
        <a:p>
          <a:endParaRPr lang="en-US"/>
        </a:p>
      </dgm:t>
    </dgm:pt>
    <dgm:pt modelId="{5692840F-D3E1-4E1F-A2DF-F22ED2EDA256}" type="sibTrans" cxnId="{61440D68-0FF0-4E94-8C04-DB9A06141536}">
      <dgm:prSet/>
      <dgm:spPr/>
      <dgm:t>
        <a:bodyPr/>
        <a:lstStyle/>
        <a:p>
          <a:endParaRPr lang="en-US"/>
        </a:p>
      </dgm:t>
    </dgm:pt>
    <dgm:pt modelId="{E6BB1DC1-56BF-4693-94ED-1B8FAB599728}">
      <dgm:prSet phldrT="[Text]"/>
      <dgm:spPr/>
      <dgm:t>
        <a:bodyPr/>
        <a:lstStyle/>
        <a:p>
          <a:pPr>
            <a:buFont typeface="Arial" panose="020B0604020202020204" pitchFamily="34" charset="0"/>
            <a:buChar char="•"/>
          </a:pPr>
          <a:r>
            <a:rPr lang="en-US" dirty="0">
              <a:solidFill>
                <a:schemeClr val="bg1">
                  <a:lumMod val="50000"/>
                </a:schemeClr>
              </a:solidFill>
              <a:latin typeface="+mn-lt"/>
            </a:rPr>
            <a:t>Greater than minimal risk to subjects</a:t>
          </a:r>
          <a:endParaRPr lang="en-US" dirty="0">
            <a:solidFill>
              <a:schemeClr val="bg1">
                <a:lumMod val="50000"/>
              </a:schemeClr>
            </a:solidFill>
          </a:endParaRPr>
        </a:p>
      </dgm:t>
    </dgm:pt>
    <dgm:pt modelId="{279F3712-EF96-402D-A070-070E5153CAB0}" type="parTrans" cxnId="{2DDAFD96-FC42-4B7F-8E9F-72FD0BC3C702}">
      <dgm:prSet/>
      <dgm:spPr/>
      <dgm:t>
        <a:bodyPr/>
        <a:lstStyle/>
        <a:p>
          <a:endParaRPr lang="en-US"/>
        </a:p>
      </dgm:t>
    </dgm:pt>
    <dgm:pt modelId="{5E0C6600-818D-4FD6-9475-73A0A5015429}" type="sibTrans" cxnId="{2DDAFD96-FC42-4B7F-8E9F-72FD0BC3C702}">
      <dgm:prSet/>
      <dgm:spPr/>
      <dgm:t>
        <a:bodyPr/>
        <a:lstStyle/>
        <a:p>
          <a:endParaRPr lang="en-US"/>
        </a:p>
      </dgm:t>
    </dgm:pt>
    <dgm:pt modelId="{E71E5336-91C4-43A8-8FAD-8568CBE08C6D}">
      <dgm:prSet phldrT="[Text]"/>
      <dgm:spPr/>
      <dgm:t>
        <a:bodyPr/>
        <a:lstStyle/>
        <a:p>
          <a:r>
            <a:rPr lang="en-US" dirty="0">
              <a:solidFill>
                <a:schemeClr val="bg1">
                  <a:lumMod val="50000"/>
                </a:schemeClr>
              </a:solidFill>
              <a:latin typeface="+mn-lt"/>
            </a:rPr>
            <a:t>Not covered under other review categories</a:t>
          </a:r>
          <a:endParaRPr lang="en-US" dirty="0">
            <a:solidFill>
              <a:schemeClr val="bg1">
                <a:lumMod val="50000"/>
              </a:schemeClr>
            </a:solidFill>
          </a:endParaRPr>
        </a:p>
      </dgm:t>
    </dgm:pt>
    <dgm:pt modelId="{0FDAADE1-8EA8-4AC5-9CCD-A452F9993CA9}" type="parTrans" cxnId="{F5B7CF28-FADB-4A39-B6AF-99F0BF29CE95}">
      <dgm:prSet/>
      <dgm:spPr/>
      <dgm:t>
        <a:bodyPr/>
        <a:lstStyle/>
        <a:p>
          <a:endParaRPr lang="en-US"/>
        </a:p>
      </dgm:t>
    </dgm:pt>
    <dgm:pt modelId="{4D2F7A9D-A98F-4346-890C-5D7B202A2277}" type="sibTrans" cxnId="{F5B7CF28-FADB-4A39-B6AF-99F0BF29CE95}">
      <dgm:prSet/>
      <dgm:spPr/>
      <dgm:t>
        <a:bodyPr/>
        <a:lstStyle/>
        <a:p>
          <a:endParaRPr lang="en-US"/>
        </a:p>
      </dgm:t>
    </dgm:pt>
    <dgm:pt modelId="{2BECA5A9-B118-45F5-8171-8E8EEF0F88C9}">
      <dgm:prSet phldrT="[Text]"/>
      <dgm:spPr/>
      <dgm:t>
        <a:bodyPr/>
        <a:lstStyle/>
        <a:p>
          <a:r>
            <a:rPr kumimoji="0" lang="en-US" altLang="en-US" b="0" i="0" u="none" strike="noStrike" cap="none" spc="0" normalizeH="0" baseline="0" noProof="0" dirty="0">
              <a:ln>
                <a:noFill/>
              </a:ln>
              <a:solidFill>
                <a:schemeClr val="tx1"/>
              </a:solidFill>
              <a:effectLst/>
              <a:uLnTx/>
              <a:uFillTx/>
              <a:latin typeface="+mn-lt"/>
              <a:ea typeface="+mn-ea"/>
              <a:cs typeface="+mn-cs"/>
            </a:rPr>
            <a:t>Limited IRB Review may apply</a:t>
          </a:r>
          <a:endParaRPr lang="en-US" dirty="0"/>
        </a:p>
      </dgm:t>
    </dgm:pt>
    <dgm:pt modelId="{664CEDA4-4D42-4E1C-B158-3D70F17E5BE8}" type="parTrans" cxnId="{D48C4DF5-1EFD-42BB-982C-68F3B0002446}">
      <dgm:prSet/>
      <dgm:spPr/>
      <dgm:t>
        <a:bodyPr/>
        <a:lstStyle/>
        <a:p>
          <a:endParaRPr lang="en-US"/>
        </a:p>
      </dgm:t>
    </dgm:pt>
    <dgm:pt modelId="{DBB43B55-5CAF-440E-A1B5-60CE6F243EE1}" type="sibTrans" cxnId="{D48C4DF5-1EFD-42BB-982C-68F3B0002446}">
      <dgm:prSet/>
      <dgm:spPr/>
      <dgm:t>
        <a:bodyPr/>
        <a:lstStyle/>
        <a:p>
          <a:endParaRPr lang="en-US"/>
        </a:p>
      </dgm:t>
    </dgm:pt>
    <dgm:pt modelId="{8997CEF2-04C8-46B2-8713-4BE7AE0E3B8C}">
      <dgm:prSet phldrT="[Text]"/>
      <dgm:spPr/>
      <dgm:t>
        <a:bodyPr/>
        <a:lstStyle/>
        <a:p>
          <a:pPr>
            <a:buClr>
              <a:srgbClr val="90C226"/>
            </a:buClr>
            <a:buSzPct val="80000"/>
            <a:buFont typeface="Arial" panose="020B0604020202020204" pitchFamily="34" charset="0"/>
            <a:buChar char="•"/>
          </a:pPr>
          <a:r>
            <a:rPr lang="en-US" dirty="0">
              <a:solidFill>
                <a:schemeClr val="bg1">
                  <a:lumMod val="50000"/>
                </a:schemeClr>
              </a:solidFill>
            </a:rPr>
            <a:t>Does not mean “fast”</a:t>
          </a:r>
        </a:p>
      </dgm:t>
    </dgm:pt>
    <dgm:pt modelId="{9983C792-493A-4625-89C3-4E24E7D3B32F}" type="parTrans" cxnId="{3E0A5099-9749-4783-9CD7-D7EF94D8F845}">
      <dgm:prSet/>
      <dgm:spPr/>
      <dgm:t>
        <a:bodyPr/>
        <a:lstStyle/>
        <a:p>
          <a:endParaRPr lang="en-US"/>
        </a:p>
      </dgm:t>
    </dgm:pt>
    <dgm:pt modelId="{3C70FF1F-1337-4EFF-BD63-A2C9F311BDE0}" type="sibTrans" cxnId="{3E0A5099-9749-4783-9CD7-D7EF94D8F845}">
      <dgm:prSet/>
      <dgm:spPr/>
      <dgm:t>
        <a:bodyPr/>
        <a:lstStyle/>
        <a:p>
          <a:endParaRPr lang="en-US"/>
        </a:p>
      </dgm:t>
    </dgm:pt>
    <dgm:pt modelId="{F0B93B62-E160-44E2-9ED3-229AF71DE13C}">
      <dgm:prSet phldrT="[Text]"/>
      <dgm:spPr/>
      <dgm:t>
        <a:bodyPr/>
        <a:lstStyle/>
        <a:p>
          <a:r>
            <a:rPr lang="en-US" dirty="0">
              <a:solidFill>
                <a:schemeClr val="bg1">
                  <a:lumMod val="50000"/>
                </a:schemeClr>
              </a:solidFill>
              <a:latin typeface="+mn-lt"/>
            </a:rPr>
            <a:t>Reviewed by fully convened Board</a:t>
          </a:r>
          <a:endParaRPr lang="en-US" dirty="0">
            <a:solidFill>
              <a:schemeClr val="bg1">
                <a:lumMod val="50000"/>
              </a:schemeClr>
            </a:solidFill>
          </a:endParaRPr>
        </a:p>
      </dgm:t>
    </dgm:pt>
    <dgm:pt modelId="{6A70EF8D-A061-4639-B7CB-3CF2591CA938}" type="parTrans" cxnId="{C3D5CE8F-C079-4463-9A0A-FA56957FAAB7}">
      <dgm:prSet/>
      <dgm:spPr/>
      <dgm:t>
        <a:bodyPr/>
        <a:lstStyle/>
        <a:p>
          <a:endParaRPr lang="en-US"/>
        </a:p>
      </dgm:t>
    </dgm:pt>
    <dgm:pt modelId="{5F8CE483-001E-4D01-8FA4-36804A68E60B}" type="sibTrans" cxnId="{C3D5CE8F-C079-4463-9A0A-FA56957FAAB7}">
      <dgm:prSet/>
      <dgm:spPr/>
      <dgm:t>
        <a:bodyPr/>
        <a:lstStyle/>
        <a:p>
          <a:endParaRPr lang="en-US"/>
        </a:p>
      </dgm:t>
    </dgm:pt>
    <dgm:pt modelId="{7B2E64BF-7A57-42A5-BBDC-E7BFC9F0860C}" type="pres">
      <dgm:prSet presAssocID="{1DA7B429-4762-4E6F-ACE6-7A92BDFF8EBF}" presName="theList" presStyleCnt="0">
        <dgm:presLayoutVars>
          <dgm:dir/>
          <dgm:animLvl val="lvl"/>
          <dgm:resizeHandles val="exact"/>
        </dgm:presLayoutVars>
      </dgm:prSet>
      <dgm:spPr/>
    </dgm:pt>
    <dgm:pt modelId="{17B9034B-CE16-4D14-9CE7-13FD51C09E02}" type="pres">
      <dgm:prSet presAssocID="{30C9C814-CC49-4DFF-8648-826B66272D76}" presName="compNode" presStyleCnt="0"/>
      <dgm:spPr/>
    </dgm:pt>
    <dgm:pt modelId="{0CDFF747-741D-4E93-99D8-BD2A890B9989}" type="pres">
      <dgm:prSet presAssocID="{30C9C814-CC49-4DFF-8648-826B66272D76}" presName="aNode" presStyleLbl="bgShp" presStyleIdx="0" presStyleCnt="3"/>
      <dgm:spPr/>
    </dgm:pt>
    <dgm:pt modelId="{C6EDE6D0-93B4-4118-B42B-F4617335DE75}" type="pres">
      <dgm:prSet presAssocID="{30C9C814-CC49-4DFF-8648-826B66272D76}" presName="textNode" presStyleLbl="bgShp" presStyleIdx="0" presStyleCnt="3"/>
      <dgm:spPr/>
    </dgm:pt>
    <dgm:pt modelId="{23719004-27B9-4FC7-A830-E7AF71BCFF89}" type="pres">
      <dgm:prSet presAssocID="{30C9C814-CC49-4DFF-8648-826B66272D76}" presName="compChildNode" presStyleCnt="0"/>
      <dgm:spPr/>
    </dgm:pt>
    <dgm:pt modelId="{46FB2A77-A85F-4220-83E4-3FFC93A88E62}" type="pres">
      <dgm:prSet presAssocID="{30C9C814-CC49-4DFF-8648-826B66272D76}" presName="theInnerList" presStyleCnt="0"/>
      <dgm:spPr/>
    </dgm:pt>
    <dgm:pt modelId="{F526B4CC-2FC1-4B99-8C84-9881E4E5616B}" type="pres">
      <dgm:prSet presAssocID="{C35F2240-E936-435C-B1CB-3DDFA86660EF}" presName="childNode" presStyleLbl="node1" presStyleIdx="0" presStyleCnt="9">
        <dgm:presLayoutVars>
          <dgm:bulletEnabled val="1"/>
        </dgm:presLayoutVars>
      </dgm:prSet>
      <dgm:spPr/>
    </dgm:pt>
    <dgm:pt modelId="{504FE5B0-8C2E-48C9-9EBA-3FFD89BAF624}" type="pres">
      <dgm:prSet presAssocID="{C35F2240-E936-435C-B1CB-3DDFA86660EF}" presName="aSpace2" presStyleCnt="0"/>
      <dgm:spPr/>
    </dgm:pt>
    <dgm:pt modelId="{2E412C77-649C-46D5-936B-CA56D6F42793}" type="pres">
      <dgm:prSet presAssocID="{7858CD21-4D14-4D30-85A2-E1AB55851489}" presName="childNode" presStyleLbl="node1" presStyleIdx="1" presStyleCnt="9">
        <dgm:presLayoutVars>
          <dgm:bulletEnabled val="1"/>
        </dgm:presLayoutVars>
      </dgm:prSet>
      <dgm:spPr/>
    </dgm:pt>
    <dgm:pt modelId="{3D90120B-EB24-420E-ABCA-F9ED4D881799}" type="pres">
      <dgm:prSet presAssocID="{7858CD21-4D14-4D30-85A2-E1AB55851489}" presName="aSpace2" presStyleCnt="0"/>
      <dgm:spPr/>
    </dgm:pt>
    <dgm:pt modelId="{2653B11E-1E65-401B-BB38-3696D84102A8}" type="pres">
      <dgm:prSet presAssocID="{2BECA5A9-B118-45F5-8171-8E8EEF0F88C9}" presName="childNode" presStyleLbl="node1" presStyleIdx="2" presStyleCnt="9">
        <dgm:presLayoutVars>
          <dgm:bulletEnabled val="1"/>
        </dgm:presLayoutVars>
      </dgm:prSet>
      <dgm:spPr/>
    </dgm:pt>
    <dgm:pt modelId="{94D72BB0-C6EA-4F78-82E1-BA3566EC5C39}" type="pres">
      <dgm:prSet presAssocID="{30C9C814-CC49-4DFF-8648-826B66272D76}" presName="aSpace" presStyleCnt="0"/>
      <dgm:spPr/>
    </dgm:pt>
    <dgm:pt modelId="{D39ED209-0150-4EE0-82BA-420560993213}" type="pres">
      <dgm:prSet presAssocID="{39D12742-8DA1-4B1A-81EE-9CF6EE0D6BF8}" presName="compNode" presStyleCnt="0"/>
      <dgm:spPr/>
    </dgm:pt>
    <dgm:pt modelId="{20A748C0-AEF3-496E-AFA4-B9D65D3D4001}" type="pres">
      <dgm:prSet presAssocID="{39D12742-8DA1-4B1A-81EE-9CF6EE0D6BF8}" presName="aNode" presStyleLbl="bgShp" presStyleIdx="1" presStyleCnt="3"/>
      <dgm:spPr/>
    </dgm:pt>
    <dgm:pt modelId="{870215EF-F376-4AA4-89C3-C7AF2452B921}" type="pres">
      <dgm:prSet presAssocID="{39D12742-8DA1-4B1A-81EE-9CF6EE0D6BF8}" presName="textNode" presStyleLbl="bgShp" presStyleIdx="1" presStyleCnt="3"/>
      <dgm:spPr/>
    </dgm:pt>
    <dgm:pt modelId="{845BE782-A517-4235-9E40-E57FB5E81E4E}" type="pres">
      <dgm:prSet presAssocID="{39D12742-8DA1-4B1A-81EE-9CF6EE0D6BF8}" presName="compChildNode" presStyleCnt="0"/>
      <dgm:spPr/>
    </dgm:pt>
    <dgm:pt modelId="{75C35388-A3FF-43CA-BB4A-81473ECE70AD}" type="pres">
      <dgm:prSet presAssocID="{39D12742-8DA1-4B1A-81EE-9CF6EE0D6BF8}" presName="theInnerList" presStyleCnt="0"/>
      <dgm:spPr/>
    </dgm:pt>
    <dgm:pt modelId="{3FA85B65-0E4A-44A9-968B-6F101D9298BB}" type="pres">
      <dgm:prSet presAssocID="{E5F6AF74-64E9-4A9C-8440-3AD8299BA7D7}" presName="childNode" presStyleLbl="node1" presStyleIdx="3" presStyleCnt="9">
        <dgm:presLayoutVars>
          <dgm:bulletEnabled val="1"/>
        </dgm:presLayoutVars>
      </dgm:prSet>
      <dgm:spPr/>
    </dgm:pt>
    <dgm:pt modelId="{E44EF30E-2419-4514-80AE-3E414C520A77}" type="pres">
      <dgm:prSet presAssocID="{E5F6AF74-64E9-4A9C-8440-3AD8299BA7D7}" presName="aSpace2" presStyleCnt="0"/>
      <dgm:spPr/>
    </dgm:pt>
    <dgm:pt modelId="{4CA0F1A1-EBFA-49D8-8B81-F0141F07843D}" type="pres">
      <dgm:prSet presAssocID="{C82DCA15-5404-46E0-8343-AAB53333507B}" presName="childNode" presStyleLbl="node1" presStyleIdx="4" presStyleCnt="9">
        <dgm:presLayoutVars>
          <dgm:bulletEnabled val="1"/>
        </dgm:presLayoutVars>
      </dgm:prSet>
      <dgm:spPr/>
    </dgm:pt>
    <dgm:pt modelId="{79C31CD7-6203-4C8E-A7CE-2CBC63406CE4}" type="pres">
      <dgm:prSet presAssocID="{C82DCA15-5404-46E0-8343-AAB53333507B}" presName="aSpace2" presStyleCnt="0"/>
      <dgm:spPr/>
    </dgm:pt>
    <dgm:pt modelId="{2D012CA9-7B12-4C5C-BF6F-50A2AA15E256}" type="pres">
      <dgm:prSet presAssocID="{8997CEF2-04C8-46B2-8713-4BE7AE0E3B8C}" presName="childNode" presStyleLbl="node1" presStyleIdx="5" presStyleCnt="9">
        <dgm:presLayoutVars>
          <dgm:bulletEnabled val="1"/>
        </dgm:presLayoutVars>
      </dgm:prSet>
      <dgm:spPr/>
    </dgm:pt>
    <dgm:pt modelId="{2E81AA95-94BC-46CF-A8B7-C09D0E3429F4}" type="pres">
      <dgm:prSet presAssocID="{39D12742-8DA1-4B1A-81EE-9CF6EE0D6BF8}" presName="aSpace" presStyleCnt="0"/>
      <dgm:spPr/>
    </dgm:pt>
    <dgm:pt modelId="{FB4F2B92-7FC5-432C-B057-0BBCF46419CD}" type="pres">
      <dgm:prSet presAssocID="{39ADE8AA-DA89-4F2B-845C-121BD13F9141}" presName="compNode" presStyleCnt="0"/>
      <dgm:spPr/>
    </dgm:pt>
    <dgm:pt modelId="{8A847876-BCD2-4932-B46A-40ABEEC3F2FD}" type="pres">
      <dgm:prSet presAssocID="{39ADE8AA-DA89-4F2B-845C-121BD13F9141}" presName="aNode" presStyleLbl="bgShp" presStyleIdx="2" presStyleCnt="3"/>
      <dgm:spPr/>
    </dgm:pt>
    <dgm:pt modelId="{D5B6DC39-F2A6-4FD4-AEFC-AE5662CDEA2D}" type="pres">
      <dgm:prSet presAssocID="{39ADE8AA-DA89-4F2B-845C-121BD13F9141}" presName="textNode" presStyleLbl="bgShp" presStyleIdx="2" presStyleCnt="3"/>
      <dgm:spPr/>
    </dgm:pt>
    <dgm:pt modelId="{CF7C3348-21A8-4C6F-BC43-859DB96BEE51}" type="pres">
      <dgm:prSet presAssocID="{39ADE8AA-DA89-4F2B-845C-121BD13F9141}" presName="compChildNode" presStyleCnt="0"/>
      <dgm:spPr/>
    </dgm:pt>
    <dgm:pt modelId="{F31CAC00-BB4A-4504-8FFC-4B03B7B81160}" type="pres">
      <dgm:prSet presAssocID="{39ADE8AA-DA89-4F2B-845C-121BD13F9141}" presName="theInnerList" presStyleCnt="0"/>
      <dgm:spPr/>
    </dgm:pt>
    <dgm:pt modelId="{E63FF044-38B4-4EE6-966B-B30297D908D3}" type="pres">
      <dgm:prSet presAssocID="{E6BB1DC1-56BF-4693-94ED-1B8FAB599728}" presName="childNode" presStyleLbl="node1" presStyleIdx="6" presStyleCnt="9">
        <dgm:presLayoutVars>
          <dgm:bulletEnabled val="1"/>
        </dgm:presLayoutVars>
      </dgm:prSet>
      <dgm:spPr/>
    </dgm:pt>
    <dgm:pt modelId="{42D8FFF1-60F1-441A-8667-32912D919D97}" type="pres">
      <dgm:prSet presAssocID="{E6BB1DC1-56BF-4693-94ED-1B8FAB599728}" presName="aSpace2" presStyleCnt="0"/>
      <dgm:spPr/>
    </dgm:pt>
    <dgm:pt modelId="{7D8868D0-8415-4179-A4DE-89B883EE6408}" type="pres">
      <dgm:prSet presAssocID="{E71E5336-91C4-43A8-8FAD-8568CBE08C6D}" presName="childNode" presStyleLbl="node1" presStyleIdx="7" presStyleCnt="9">
        <dgm:presLayoutVars>
          <dgm:bulletEnabled val="1"/>
        </dgm:presLayoutVars>
      </dgm:prSet>
      <dgm:spPr/>
    </dgm:pt>
    <dgm:pt modelId="{CBE262AA-F6AD-42E9-9AAF-2040F4EB7E0D}" type="pres">
      <dgm:prSet presAssocID="{E71E5336-91C4-43A8-8FAD-8568CBE08C6D}" presName="aSpace2" presStyleCnt="0"/>
      <dgm:spPr/>
    </dgm:pt>
    <dgm:pt modelId="{09E2870D-76DA-4CE5-902F-B248BC6A8E94}" type="pres">
      <dgm:prSet presAssocID="{F0B93B62-E160-44E2-9ED3-229AF71DE13C}" presName="childNode" presStyleLbl="node1" presStyleIdx="8" presStyleCnt="9">
        <dgm:presLayoutVars>
          <dgm:bulletEnabled val="1"/>
        </dgm:presLayoutVars>
      </dgm:prSet>
      <dgm:spPr/>
    </dgm:pt>
  </dgm:ptLst>
  <dgm:cxnLst>
    <dgm:cxn modelId="{D0D14305-86AD-4344-8689-57FBD52D8AA6}" srcId="{1DA7B429-4762-4E6F-ACE6-7A92BDFF8EBF}" destId="{30C9C814-CC49-4DFF-8648-826B66272D76}" srcOrd="0" destOrd="0" parTransId="{03B6FB1F-3F4B-41EE-BE1E-60EA28A3B180}" sibTransId="{F831BBE8-A749-4314-9E12-286BA8FEE260}"/>
    <dgm:cxn modelId="{1CFBCB13-F726-4238-AF4C-F0FBE528EBD9}" srcId="{30C9C814-CC49-4DFF-8648-826B66272D76}" destId="{7858CD21-4D14-4D30-85A2-E1AB55851489}" srcOrd="1" destOrd="0" parTransId="{06F8185D-3CB0-4F4B-933E-C51114EEFA9B}" sibTransId="{2814BC79-C0FB-4F60-A2F4-D85FC77F4F46}"/>
    <dgm:cxn modelId="{F5B7CF28-FADB-4A39-B6AF-99F0BF29CE95}" srcId="{39ADE8AA-DA89-4F2B-845C-121BD13F9141}" destId="{E71E5336-91C4-43A8-8FAD-8568CBE08C6D}" srcOrd="1" destOrd="0" parTransId="{0FDAADE1-8EA8-4AC5-9CCD-A452F9993CA9}" sibTransId="{4D2F7A9D-A98F-4346-890C-5D7B202A2277}"/>
    <dgm:cxn modelId="{63D1362F-3003-42DF-8F85-D370828F691F}" srcId="{30C9C814-CC49-4DFF-8648-826B66272D76}" destId="{C35F2240-E936-435C-B1CB-3DDFA86660EF}" srcOrd="0" destOrd="0" parTransId="{612A789D-2A01-484D-8AB4-12E492999C8C}" sibTransId="{D24D829A-0587-4735-BAB8-17F18EF88E7A}"/>
    <dgm:cxn modelId="{90CFD231-DF34-4081-A2B6-534CFAB8A5BA}" type="presOf" srcId="{30C9C814-CC49-4DFF-8648-826B66272D76}" destId="{0CDFF747-741D-4E93-99D8-BD2A890B9989}" srcOrd="0" destOrd="0" presId="urn:microsoft.com/office/officeart/2005/8/layout/lProcess2"/>
    <dgm:cxn modelId="{137B8D33-A508-4D37-8598-100541453267}" type="presOf" srcId="{1DA7B429-4762-4E6F-ACE6-7A92BDFF8EBF}" destId="{7B2E64BF-7A57-42A5-BBDC-E7BFC9F0860C}" srcOrd="0" destOrd="0" presId="urn:microsoft.com/office/officeart/2005/8/layout/lProcess2"/>
    <dgm:cxn modelId="{90145D37-4F5D-4FDF-945B-76510B88B154}" type="presOf" srcId="{E6BB1DC1-56BF-4693-94ED-1B8FAB599728}" destId="{E63FF044-38B4-4EE6-966B-B30297D908D3}" srcOrd="0" destOrd="0" presId="urn:microsoft.com/office/officeart/2005/8/layout/lProcess2"/>
    <dgm:cxn modelId="{EC46AD37-EAAE-4F8E-9BA0-D8E96955BFB0}" type="presOf" srcId="{39ADE8AA-DA89-4F2B-845C-121BD13F9141}" destId="{8A847876-BCD2-4932-B46A-40ABEEC3F2FD}" srcOrd="0" destOrd="0" presId="urn:microsoft.com/office/officeart/2005/8/layout/lProcess2"/>
    <dgm:cxn modelId="{25F49641-3CC1-44C7-AAA5-4DC73F06872D}" type="presOf" srcId="{F0B93B62-E160-44E2-9ED3-229AF71DE13C}" destId="{09E2870D-76DA-4CE5-902F-B248BC6A8E94}" srcOrd="0" destOrd="0" presId="urn:microsoft.com/office/officeart/2005/8/layout/lProcess2"/>
    <dgm:cxn modelId="{3C8ACF61-88FE-4C07-A98B-CB33758900AC}" type="presOf" srcId="{30C9C814-CC49-4DFF-8648-826B66272D76}" destId="{C6EDE6D0-93B4-4118-B42B-F4617335DE75}" srcOrd="1" destOrd="0" presId="urn:microsoft.com/office/officeart/2005/8/layout/lProcess2"/>
    <dgm:cxn modelId="{61440D68-0FF0-4E94-8C04-DB9A06141536}" srcId="{1DA7B429-4762-4E6F-ACE6-7A92BDFF8EBF}" destId="{39ADE8AA-DA89-4F2B-845C-121BD13F9141}" srcOrd="2" destOrd="0" parTransId="{1E8BB2C5-83A6-4625-A39A-A600390B4DC6}" sibTransId="{5692840F-D3E1-4E1F-A2DF-F22ED2EDA256}"/>
    <dgm:cxn modelId="{6A628F71-CBCC-4483-BA6B-DF21AAE8FA44}" srcId="{39D12742-8DA1-4B1A-81EE-9CF6EE0D6BF8}" destId="{C82DCA15-5404-46E0-8343-AAB53333507B}" srcOrd="1" destOrd="0" parTransId="{D9A02478-0503-4D6A-95B8-F9039E035F8C}" sibTransId="{0A4806EC-4D38-48DE-9C59-E8F84199706E}"/>
    <dgm:cxn modelId="{B325A951-039C-4D2C-BAA3-C4A0D1557211}" type="presOf" srcId="{2BECA5A9-B118-45F5-8171-8E8EEF0F88C9}" destId="{2653B11E-1E65-401B-BB38-3696D84102A8}" srcOrd="0" destOrd="0" presId="urn:microsoft.com/office/officeart/2005/8/layout/lProcess2"/>
    <dgm:cxn modelId="{A196F251-1E9F-42D3-AF2A-EB7BD219F596}" type="presOf" srcId="{C35F2240-E936-435C-B1CB-3DDFA86660EF}" destId="{F526B4CC-2FC1-4B99-8C84-9881E4E5616B}" srcOrd="0" destOrd="0" presId="urn:microsoft.com/office/officeart/2005/8/layout/lProcess2"/>
    <dgm:cxn modelId="{DB11C785-0D18-4E9D-AC6D-5328F14D7EC5}" type="presOf" srcId="{E5F6AF74-64E9-4A9C-8440-3AD8299BA7D7}" destId="{3FA85B65-0E4A-44A9-968B-6F101D9298BB}" srcOrd="0" destOrd="0" presId="urn:microsoft.com/office/officeart/2005/8/layout/lProcess2"/>
    <dgm:cxn modelId="{C3D5CE8F-C079-4463-9A0A-FA56957FAAB7}" srcId="{39ADE8AA-DA89-4F2B-845C-121BD13F9141}" destId="{F0B93B62-E160-44E2-9ED3-229AF71DE13C}" srcOrd="2" destOrd="0" parTransId="{6A70EF8D-A061-4639-B7CB-3CF2591CA938}" sibTransId="{5F8CE483-001E-4D01-8FA4-36804A68E60B}"/>
    <dgm:cxn modelId="{3643F590-683D-4920-98B0-90FA08940EA2}" srcId="{39D12742-8DA1-4B1A-81EE-9CF6EE0D6BF8}" destId="{E5F6AF74-64E9-4A9C-8440-3AD8299BA7D7}" srcOrd="0" destOrd="0" parTransId="{68EE1D1B-A951-40AA-BE71-517860E21F30}" sibTransId="{A63C85E4-7BFE-4F0C-8E18-77D60461AFF2}"/>
    <dgm:cxn modelId="{2DDAFD96-FC42-4B7F-8E9F-72FD0BC3C702}" srcId="{39ADE8AA-DA89-4F2B-845C-121BD13F9141}" destId="{E6BB1DC1-56BF-4693-94ED-1B8FAB599728}" srcOrd="0" destOrd="0" parTransId="{279F3712-EF96-402D-A070-070E5153CAB0}" sibTransId="{5E0C6600-818D-4FD6-9475-73A0A5015429}"/>
    <dgm:cxn modelId="{3E0A5099-9749-4783-9CD7-D7EF94D8F845}" srcId="{39D12742-8DA1-4B1A-81EE-9CF6EE0D6BF8}" destId="{8997CEF2-04C8-46B2-8713-4BE7AE0E3B8C}" srcOrd="2" destOrd="0" parTransId="{9983C792-493A-4625-89C3-4E24E7D3B32F}" sibTransId="{3C70FF1F-1337-4EFF-BD63-A2C9F311BDE0}"/>
    <dgm:cxn modelId="{7A8514A5-6386-4E57-A733-A534F971F07F}" type="presOf" srcId="{8997CEF2-04C8-46B2-8713-4BE7AE0E3B8C}" destId="{2D012CA9-7B12-4C5C-BF6F-50A2AA15E256}" srcOrd="0" destOrd="0" presId="urn:microsoft.com/office/officeart/2005/8/layout/lProcess2"/>
    <dgm:cxn modelId="{B10631B0-8476-4D7D-9861-EB6419FF3D36}" type="presOf" srcId="{C82DCA15-5404-46E0-8343-AAB53333507B}" destId="{4CA0F1A1-EBFA-49D8-8B81-F0141F07843D}" srcOrd="0" destOrd="0" presId="urn:microsoft.com/office/officeart/2005/8/layout/lProcess2"/>
    <dgm:cxn modelId="{60DF63C3-A5AC-468E-AEF4-5AAF5FF68FE3}" type="presOf" srcId="{39D12742-8DA1-4B1A-81EE-9CF6EE0D6BF8}" destId="{20A748C0-AEF3-496E-AFA4-B9D65D3D4001}" srcOrd="0" destOrd="0" presId="urn:microsoft.com/office/officeart/2005/8/layout/lProcess2"/>
    <dgm:cxn modelId="{B2F87ED5-41E7-4D28-9B32-262FB3A26A3E}" type="presOf" srcId="{39D12742-8DA1-4B1A-81EE-9CF6EE0D6BF8}" destId="{870215EF-F376-4AA4-89C3-C7AF2452B921}" srcOrd="1" destOrd="0" presId="urn:microsoft.com/office/officeart/2005/8/layout/lProcess2"/>
    <dgm:cxn modelId="{E44B60EE-C3EF-4874-9D99-354DAAA61E67}" srcId="{1DA7B429-4762-4E6F-ACE6-7A92BDFF8EBF}" destId="{39D12742-8DA1-4B1A-81EE-9CF6EE0D6BF8}" srcOrd="1" destOrd="0" parTransId="{C00AB84A-154F-4E9F-9A7C-E60DF258B39C}" sibTransId="{E3EEE101-28CA-4F8E-B274-540FE5D652E7}"/>
    <dgm:cxn modelId="{671126F0-3914-40B7-85CD-899F4C13EF33}" type="presOf" srcId="{39ADE8AA-DA89-4F2B-845C-121BD13F9141}" destId="{D5B6DC39-F2A6-4FD4-AEFC-AE5662CDEA2D}" srcOrd="1" destOrd="0" presId="urn:microsoft.com/office/officeart/2005/8/layout/lProcess2"/>
    <dgm:cxn modelId="{D48C4DF5-1EFD-42BB-982C-68F3B0002446}" srcId="{30C9C814-CC49-4DFF-8648-826B66272D76}" destId="{2BECA5A9-B118-45F5-8171-8E8EEF0F88C9}" srcOrd="2" destOrd="0" parTransId="{664CEDA4-4D42-4E1C-B158-3D70F17E5BE8}" sibTransId="{DBB43B55-5CAF-440E-A1B5-60CE6F243EE1}"/>
    <dgm:cxn modelId="{AC5054F8-DC1D-4E2C-B786-1CA511DE0C49}" type="presOf" srcId="{7858CD21-4D14-4D30-85A2-E1AB55851489}" destId="{2E412C77-649C-46D5-936B-CA56D6F42793}" srcOrd="0" destOrd="0" presId="urn:microsoft.com/office/officeart/2005/8/layout/lProcess2"/>
    <dgm:cxn modelId="{012D97F8-F312-4241-80A3-43EB6FBD11CB}" type="presOf" srcId="{E71E5336-91C4-43A8-8FAD-8568CBE08C6D}" destId="{7D8868D0-8415-4179-A4DE-89B883EE6408}" srcOrd="0" destOrd="0" presId="urn:microsoft.com/office/officeart/2005/8/layout/lProcess2"/>
    <dgm:cxn modelId="{0D018107-8685-493D-813D-60EFE83E5049}" type="presParOf" srcId="{7B2E64BF-7A57-42A5-BBDC-E7BFC9F0860C}" destId="{17B9034B-CE16-4D14-9CE7-13FD51C09E02}" srcOrd="0" destOrd="0" presId="urn:microsoft.com/office/officeart/2005/8/layout/lProcess2"/>
    <dgm:cxn modelId="{6D04E048-56C6-44BA-BAE4-2A068BBAD16B}" type="presParOf" srcId="{17B9034B-CE16-4D14-9CE7-13FD51C09E02}" destId="{0CDFF747-741D-4E93-99D8-BD2A890B9989}" srcOrd="0" destOrd="0" presId="urn:microsoft.com/office/officeart/2005/8/layout/lProcess2"/>
    <dgm:cxn modelId="{2506D087-FE9F-4E97-82D9-123E8D5506E7}" type="presParOf" srcId="{17B9034B-CE16-4D14-9CE7-13FD51C09E02}" destId="{C6EDE6D0-93B4-4118-B42B-F4617335DE75}" srcOrd="1" destOrd="0" presId="urn:microsoft.com/office/officeart/2005/8/layout/lProcess2"/>
    <dgm:cxn modelId="{A1F54A55-00A8-4E90-83D0-98FCE2902BAC}" type="presParOf" srcId="{17B9034B-CE16-4D14-9CE7-13FD51C09E02}" destId="{23719004-27B9-4FC7-A830-E7AF71BCFF89}" srcOrd="2" destOrd="0" presId="urn:microsoft.com/office/officeart/2005/8/layout/lProcess2"/>
    <dgm:cxn modelId="{768F01B9-21B5-4FD7-8B28-290783CEA945}" type="presParOf" srcId="{23719004-27B9-4FC7-A830-E7AF71BCFF89}" destId="{46FB2A77-A85F-4220-83E4-3FFC93A88E62}" srcOrd="0" destOrd="0" presId="urn:microsoft.com/office/officeart/2005/8/layout/lProcess2"/>
    <dgm:cxn modelId="{8F25744B-838B-49E0-852A-E5E4076474A1}" type="presParOf" srcId="{46FB2A77-A85F-4220-83E4-3FFC93A88E62}" destId="{F526B4CC-2FC1-4B99-8C84-9881E4E5616B}" srcOrd="0" destOrd="0" presId="urn:microsoft.com/office/officeart/2005/8/layout/lProcess2"/>
    <dgm:cxn modelId="{D01AD7DD-194B-4498-BC41-C4F7295E7D84}" type="presParOf" srcId="{46FB2A77-A85F-4220-83E4-3FFC93A88E62}" destId="{504FE5B0-8C2E-48C9-9EBA-3FFD89BAF624}" srcOrd="1" destOrd="0" presId="urn:microsoft.com/office/officeart/2005/8/layout/lProcess2"/>
    <dgm:cxn modelId="{383DFAE1-A5BA-4D59-9BAA-F75A894F7DE8}" type="presParOf" srcId="{46FB2A77-A85F-4220-83E4-3FFC93A88E62}" destId="{2E412C77-649C-46D5-936B-CA56D6F42793}" srcOrd="2" destOrd="0" presId="urn:microsoft.com/office/officeart/2005/8/layout/lProcess2"/>
    <dgm:cxn modelId="{D34BC660-B6F1-42A4-8758-F1F6986A82C2}" type="presParOf" srcId="{46FB2A77-A85F-4220-83E4-3FFC93A88E62}" destId="{3D90120B-EB24-420E-ABCA-F9ED4D881799}" srcOrd="3" destOrd="0" presId="urn:microsoft.com/office/officeart/2005/8/layout/lProcess2"/>
    <dgm:cxn modelId="{729F6A03-334A-45B4-A00A-3ACF4875063C}" type="presParOf" srcId="{46FB2A77-A85F-4220-83E4-3FFC93A88E62}" destId="{2653B11E-1E65-401B-BB38-3696D84102A8}" srcOrd="4" destOrd="0" presId="urn:microsoft.com/office/officeart/2005/8/layout/lProcess2"/>
    <dgm:cxn modelId="{8B82F596-33E6-4D5D-A2E3-A2386AB0F481}" type="presParOf" srcId="{7B2E64BF-7A57-42A5-BBDC-E7BFC9F0860C}" destId="{94D72BB0-C6EA-4F78-82E1-BA3566EC5C39}" srcOrd="1" destOrd="0" presId="urn:microsoft.com/office/officeart/2005/8/layout/lProcess2"/>
    <dgm:cxn modelId="{BD878E43-56BF-4E91-97BE-B02DCDEB9809}" type="presParOf" srcId="{7B2E64BF-7A57-42A5-BBDC-E7BFC9F0860C}" destId="{D39ED209-0150-4EE0-82BA-420560993213}" srcOrd="2" destOrd="0" presId="urn:microsoft.com/office/officeart/2005/8/layout/lProcess2"/>
    <dgm:cxn modelId="{BA4CBD05-9541-437A-B7D4-0828BE160AEB}" type="presParOf" srcId="{D39ED209-0150-4EE0-82BA-420560993213}" destId="{20A748C0-AEF3-496E-AFA4-B9D65D3D4001}" srcOrd="0" destOrd="0" presId="urn:microsoft.com/office/officeart/2005/8/layout/lProcess2"/>
    <dgm:cxn modelId="{8EA573A7-DC69-48C7-802C-3D76BA526914}" type="presParOf" srcId="{D39ED209-0150-4EE0-82BA-420560993213}" destId="{870215EF-F376-4AA4-89C3-C7AF2452B921}" srcOrd="1" destOrd="0" presId="urn:microsoft.com/office/officeart/2005/8/layout/lProcess2"/>
    <dgm:cxn modelId="{33B8F9E9-C13F-4B22-8E2C-BAA617E5D1F3}" type="presParOf" srcId="{D39ED209-0150-4EE0-82BA-420560993213}" destId="{845BE782-A517-4235-9E40-E57FB5E81E4E}" srcOrd="2" destOrd="0" presId="urn:microsoft.com/office/officeart/2005/8/layout/lProcess2"/>
    <dgm:cxn modelId="{AB632CB2-7ED2-4FC0-A465-78322DE534F9}" type="presParOf" srcId="{845BE782-A517-4235-9E40-E57FB5E81E4E}" destId="{75C35388-A3FF-43CA-BB4A-81473ECE70AD}" srcOrd="0" destOrd="0" presId="urn:microsoft.com/office/officeart/2005/8/layout/lProcess2"/>
    <dgm:cxn modelId="{A7B68627-C9A5-4E0E-97C7-70AC87651C7B}" type="presParOf" srcId="{75C35388-A3FF-43CA-BB4A-81473ECE70AD}" destId="{3FA85B65-0E4A-44A9-968B-6F101D9298BB}" srcOrd="0" destOrd="0" presId="urn:microsoft.com/office/officeart/2005/8/layout/lProcess2"/>
    <dgm:cxn modelId="{1B2972A8-CE92-40CE-87B3-A564D8026FC4}" type="presParOf" srcId="{75C35388-A3FF-43CA-BB4A-81473ECE70AD}" destId="{E44EF30E-2419-4514-80AE-3E414C520A77}" srcOrd="1" destOrd="0" presId="urn:microsoft.com/office/officeart/2005/8/layout/lProcess2"/>
    <dgm:cxn modelId="{1B73F277-CF1A-4FD5-A453-E83CF181EA30}" type="presParOf" srcId="{75C35388-A3FF-43CA-BB4A-81473ECE70AD}" destId="{4CA0F1A1-EBFA-49D8-8B81-F0141F07843D}" srcOrd="2" destOrd="0" presId="urn:microsoft.com/office/officeart/2005/8/layout/lProcess2"/>
    <dgm:cxn modelId="{1F0B8314-6187-41D4-BCF5-F3D1189181C3}" type="presParOf" srcId="{75C35388-A3FF-43CA-BB4A-81473ECE70AD}" destId="{79C31CD7-6203-4C8E-A7CE-2CBC63406CE4}" srcOrd="3" destOrd="0" presId="urn:microsoft.com/office/officeart/2005/8/layout/lProcess2"/>
    <dgm:cxn modelId="{71742259-2765-4ED9-A9AA-BA795EF33BF7}" type="presParOf" srcId="{75C35388-A3FF-43CA-BB4A-81473ECE70AD}" destId="{2D012CA9-7B12-4C5C-BF6F-50A2AA15E256}" srcOrd="4" destOrd="0" presId="urn:microsoft.com/office/officeart/2005/8/layout/lProcess2"/>
    <dgm:cxn modelId="{727152BE-A783-4858-9471-BBD6BE2923EC}" type="presParOf" srcId="{7B2E64BF-7A57-42A5-BBDC-E7BFC9F0860C}" destId="{2E81AA95-94BC-46CF-A8B7-C09D0E3429F4}" srcOrd="3" destOrd="0" presId="urn:microsoft.com/office/officeart/2005/8/layout/lProcess2"/>
    <dgm:cxn modelId="{D24A5E49-AE2A-4CCE-BFCC-07C9D4FD287F}" type="presParOf" srcId="{7B2E64BF-7A57-42A5-BBDC-E7BFC9F0860C}" destId="{FB4F2B92-7FC5-432C-B057-0BBCF46419CD}" srcOrd="4" destOrd="0" presId="urn:microsoft.com/office/officeart/2005/8/layout/lProcess2"/>
    <dgm:cxn modelId="{43AE1B72-9835-4F72-9CBE-CF36413559DF}" type="presParOf" srcId="{FB4F2B92-7FC5-432C-B057-0BBCF46419CD}" destId="{8A847876-BCD2-4932-B46A-40ABEEC3F2FD}" srcOrd="0" destOrd="0" presId="urn:microsoft.com/office/officeart/2005/8/layout/lProcess2"/>
    <dgm:cxn modelId="{86829444-FBB0-426C-86FD-C63E342D8921}" type="presParOf" srcId="{FB4F2B92-7FC5-432C-B057-0BBCF46419CD}" destId="{D5B6DC39-F2A6-4FD4-AEFC-AE5662CDEA2D}" srcOrd="1" destOrd="0" presId="urn:microsoft.com/office/officeart/2005/8/layout/lProcess2"/>
    <dgm:cxn modelId="{6892C250-4C7E-4EE6-9AF5-20D3203F2707}" type="presParOf" srcId="{FB4F2B92-7FC5-432C-B057-0BBCF46419CD}" destId="{CF7C3348-21A8-4C6F-BC43-859DB96BEE51}" srcOrd="2" destOrd="0" presId="urn:microsoft.com/office/officeart/2005/8/layout/lProcess2"/>
    <dgm:cxn modelId="{8663A9E8-E8B6-4263-9FAF-61F3E6B659A5}" type="presParOf" srcId="{CF7C3348-21A8-4C6F-BC43-859DB96BEE51}" destId="{F31CAC00-BB4A-4504-8FFC-4B03B7B81160}" srcOrd="0" destOrd="0" presId="urn:microsoft.com/office/officeart/2005/8/layout/lProcess2"/>
    <dgm:cxn modelId="{13A16802-D9CE-4DD9-B456-C7424EA3393F}" type="presParOf" srcId="{F31CAC00-BB4A-4504-8FFC-4B03B7B81160}" destId="{E63FF044-38B4-4EE6-966B-B30297D908D3}" srcOrd="0" destOrd="0" presId="urn:microsoft.com/office/officeart/2005/8/layout/lProcess2"/>
    <dgm:cxn modelId="{DA488A0F-7ABC-488D-9100-19EDC1C3CAA1}" type="presParOf" srcId="{F31CAC00-BB4A-4504-8FFC-4B03B7B81160}" destId="{42D8FFF1-60F1-441A-8667-32912D919D97}" srcOrd="1" destOrd="0" presId="urn:microsoft.com/office/officeart/2005/8/layout/lProcess2"/>
    <dgm:cxn modelId="{EC6A8DC3-B9A4-421B-B454-734A9954740A}" type="presParOf" srcId="{F31CAC00-BB4A-4504-8FFC-4B03B7B81160}" destId="{7D8868D0-8415-4179-A4DE-89B883EE6408}" srcOrd="2" destOrd="0" presId="urn:microsoft.com/office/officeart/2005/8/layout/lProcess2"/>
    <dgm:cxn modelId="{9F8D7C1A-63FE-4CE1-9E48-769AFA38B597}" type="presParOf" srcId="{F31CAC00-BB4A-4504-8FFC-4B03B7B81160}" destId="{CBE262AA-F6AD-42E9-9AAF-2040F4EB7E0D}" srcOrd="3" destOrd="0" presId="urn:microsoft.com/office/officeart/2005/8/layout/lProcess2"/>
    <dgm:cxn modelId="{3301D007-1542-45FA-BAD9-3013CCFE2D4C}" type="presParOf" srcId="{F31CAC00-BB4A-4504-8FFC-4B03B7B81160}" destId="{09E2870D-76DA-4CE5-902F-B248BC6A8E94}" srcOrd="4"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4D777C4-FD41-462A-91F4-5C8FE1674D31}" type="doc">
      <dgm:prSet loTypeId="urn:microsoft.com/office/officeart/2005/8/layout/chart3" loCatId="relationship" qsTypeId="urn:microsoft.com/office/officeart/2005/8/quickstyle/simple1" qsCatId="simple" csTypeId="urn:microsoft.com/office/officeart/2005/8/colors/accent3_2" csCatId="accent3" phldr="1"/>
      <dgm:spPr/>
    </dgm:pt>
    <dgm:pt modelId="{9E5619F1-51AF-4676-B084-9BD5632E95A0}">
      <dgm:prSet phldrT="[Text]"/>
      <dgm:spPr/>
      <dgm:t>
        <a:bodyPr/>
        <a:lstStyle/>
        <a:p>
          <a:r>
            <a:rPr lang="en-US" b="1" dirty="0"/>
            <a:t>Beneficence</a:t>
          </a:r>
        </a:p>
      </dgm:t>
    </dgm:pt>
    <dgm:pt modelId="{990CDB8A-EC7A-407D-8248-A5038E3A782E}" type="parTrans" cxnId="{510A3BC0-8155-405F-969C-658D5AA379C1}">
      <dgm:prSet/>
      <dgm:spPr/>
      <dgm:t>
        <a:bodyPr/>
        <a:lstStyle/>
        <a:p>
          <a:endParaRPr lang="en-US"/>
        </a:p>
      </dgm:t>
    </dgm:pt>
    <dgm:pt modelId="{A7ED921D-687D-4433-918C-0630E8884D17}" type="sibTrans" cxnId="{510A3BC0-8155-405F-969C-658D5AA379C1}">
      <dgm:prSet/>
      <dgm:spPr/>
      <dgm:t>
        <a:bodyPr/>
        <a:lstStyle/>
        <a:p>
          <a:endParaRPr lang="en-US"/>
        </a:p>
      </dgm:t>
    </dgm:pt>
    <dgm:pt modelId="{80F5F005-54D2-4E92-9E89-C3DF0D5D5F7B}">
      <dgm:prSet phldrT="[Text]"/>
      <dgm:spPr/>
      <dgm:t>
        <a:bodyPr/>
        <a:lstStyle/>
        <a:p>
          <a:r>
            <a:rPr lang="en-US" b="1" dirty="0"/>
            <a:t>Justice</a:t>
          </a:r>
        </a:p>
      </dgm:t>
    </dgm:pt>
    <dgm:pt modelId="{24AA4B4F-690C-4B85-BCCC-6D2CE88EB95F}" type="parTrans" cxnId="{3A5F6942-6DC9-49AE-B01D-9B5A4CEEB791}">
      <dgm:prSet/>
      <dgm:spPr/>
      <dgm:t>
        <a:bodyPr/>
        <a:lstStyle/>
        <a:p>
          <a:endParaRPr lang="en-US"/>
        </a:p>
      </dgm:t>
    </dgm:pt>
    <dgm:pt modelId="{030A9FF1-6CC7-403D-BA82-974288A0B5A0}" type="sibTrans" cxnId="{3A5F6942-6DC9-49AE-B01D-9B5A4CEEB791}">
      <dgm:prSet/>
      <dgm:spPr/>
      <dgm:t>
        <a:bodyPr/>
        <a:lstStyle/>
        <a:p>
          <a:endParaRPr lang="en-US"/>
        </a:p>
      </dgm:t>
    </dgm:pt>
    <dgm:pt modelId="{B89F2375-6C43-461B-90E3-35B9930E13BD}">
      <dgm:prSet phldrT="[Text]" custT="1"/>
      <dgm:spPr>
        <a:solidFill>
          <a:srgbClr val="9900FF"/>
        </a:solidFill>
      </dgm:spPr>
      <dgm:t>
        <a:bodyPr/>
        <a:lstStyle/>
        <a:p>
          <a:r>
            <a:rPr lang="en-US" sz="1600" b="1" dirty="0">
              <a:solidFill>
                <a:schemeClr val="bg1"/>
              </a:solidFill>
            </a:rPr>
            <a:t>Respect for Persons</a:t>
          </a:r>
        </a:p>
      </dgm:t>
    </dgm:pt>
    <dgm:pt modelId="{45437866-DBA4-4528-ABC7-21E2AAF2F463}" type="parTrans" cxnId="{9E4A3F67-9CA3-4502-BCF6-77241CC7D75E}">
      <dgm:prSet/>
      <dgm:spPr/>
      <dgm:t>
        <a:bodyPr/>
        <a:lstStyle/>
        <a:p>
          <a:endParaRPr lang="en-US"/>
        </a:p>
      </dgm:t>
    </dgm:pt>
    <dgm:pt modelId="{3206BA94-8B19-4535-805E-DCB1BFB4611E}" type="sibTrans" cxnId="{9E4A3F67-9CA3-4502-BCF6-77241CC7D75E}">
      <dgm:prSet/>
      <dgm:spPr/>
      <dgm:t>
        <a:bodyPr/>
        <a:lstStyle/>
        <a:p>
          <a:endParaRPr lang="en-US"/>
        </a:p>
      </dgm:t>
    </dgm:pt>
    <dgm:pt modelId="{7D3D3999-FA90-422C-8063-95217A017874}" type="pres">
      <dgm:prSet presAssocID="{94D777C4-FD41-462A-91F4-5C8FE1674D31}" presName="compositeShape" presStyleCnt="0">
        <dgm:presLayoutVars>
          <dgm:chMax val="7"/>
          <dgm:dir/>
          <dgm:resizeHandles val="exact"/>
        </dgm:presLayoutVars>
      </dgm:prSet>
      <dgm:spPr/>
    </dgm:pt>
    <dgm:pt modelId="{9F7840A3-EBE3-4A88-AC85-D73F9004A694}" type="pres">
      <dgm:prSet presAssocID="{94D777C4-FD41-462A-91F4-5C8FE1674D31}" presName="wedge1" presStyleLbl="node1" presStyleIdx="0" presStyleCnt="3" custLinFactNeighborX="-4970" custLinFactNeighborY="3037"/>
      <dgm:spPr/>
    </dgm:pt>
    <dgm:pt modelId="{498919C0-8622-472E-9C37-7C4C3F074FB5}" type="pres">
      <dgm:prSet presAssocID="{94D777C4-FD41-462A-91F4-5C8FE1674D31}" presName="wedge1Tx" presStyleLbl="node1" presStyleIdx="0" presStyleCnt="3">
        <dgm:presLayoutVars>
          <dgm:chMax val="0"/>
          <dgm:chPref val="0"/>
          <dgm:bulletEnabled val="1"/>
        </dgm:presLayoutVars>
      </dgm:prSet>
      <dgm:spPr/>
    </dgm:pt>
    <dgm:pt modelId="{8DC28138-8906-4BF4-9473-A3FEACD37AD8}" type="pres">
      <dgm:prSet presAssocID="{94D777C4-FD41-462A-91F4-5C8FE1674D31}" presName="wedge2" presStyleLbl="node1" presStyleIdx="1" presStyleCnt="3" custLinFactNeighborY="244"/>
      <dgm:spPr/>
    </dgm:pt>
    <dgm:pt modelId="{F951EFB3-E7E7-46FE-B9EE-BACECEB78E23}" type="pres">
      <dgm:prSet presAssocID="{94D777C4-FD41-462A-91F4-5C8FE1674D31}" presName="wedge2Tx" presStyleLbl="node1" presStyleIdx="1" presStyleCnt="3">
        <dgm:presLayoutVars>
          <dgm:chMax val="0"/>
          <dgm:chPref val="0"/>
          <dgm:bulletEnabled val="1"/>
        </dgm:presLayoutVars>
      </dgm:prSet>
      <dgm:spPr/>
    </dgm:pt>
    <dgm:pt modelId="{95F07F1D-EA07-4427-8BE2-D6B544D01931}" type="pres">
      <dgm:prSet presAssocID="{94D777C4-FD41-462A-91F4-5C8FE1674D31}" presName="wedge3" presStyleLbl="node1" presStyleIdx="2" presStyleCnt="3" custLinFactNeighborX="-6316" custLinFactNeighborY="-4211"/>
      <dgm:spPr/>
    </dgm:pt>
    <dgm:pt modelId="{4F7F8B2A-5B43-4FB5-A9DE-FECD3B7D62C5}" type="pres">
      <dgm:prSet presAssocID="{94D777C4-FD41-462A-91F4-5C8FE1674D31}" presName="wedge3Tx" presStyleLbl="node1" presStyleIdx="2" presStyleCnt="3">
        <dgm:presLayoutVars>
          <dgm:chMax val="0"/>
          <dgm:chPref val="0"/>
          <dgm:bulletEnabled val="1"/>
        </dgm:presLayoutVars>
      </dgm:prSet>
      <dgm:spPr/>
    </dgm:pt>
  </dgm:ptLst>
  <dgm:cxnLst>
    <dgm:cxn modelId="{686C2C24-306B-42B4-9FFF-1280E08698C2}" type="presOf" srcId="{9E5619F1-51AF-4676-B084-9BD5632E95A0}" destId="{9F7840A3-EBE3-4A88-AC85-D73F9004A694}" srcOrd="0" destOrd="0" presId="urn:microsoft.com/office/officeart/2005/8/layout/chart3"/>
    <dgm:cxn modelId="{B17A125C-7FF7-44F7-89B7-05709B92569B}" type="presOf" srcId="{B89F2375-6C43-461B-90E3-35B9930E13BD}" destId="{95F07F1D-EA07-4427-8BE2-D6B544D01931}" srcOrd="0" destOrd="0" presId="urn:microsoft.com/office/officeart/2005/8/layout/chart3"/>
    <dgm:cxn modelId="{3A5F6942-6DC9-49AE-B01D-9B5A4CEEB791}" srcId="{94D777C4-FD41-462A-91F4-5C8FE1674D31}" destId="{80F5F005-54D2-4E92-9E89-C3DF0D5D5F7B}" srcOrd="1" destOrd="0" parTransId="{24AA4B4F-690C-4B85-BCCC-6D2CE88EB95F}" sibTransId="{030A9FF1-6CC7-403D-BA82-974288A0B5A0}"/>
    <dgm:cxn modelId="{9E4A3F67-9CA3-4502-BCF6-77241CC7D75E}" srcId="{94D777C4-FD41-462A-91F4-5C8FE1674D31}" destId="{B89F2375-6C43-461B-90E3-35B9930E13BD}" srcOrd="2" destOrd="0" parTransId="{45437866-DBA4-4528-ABC7-21E2AAF2F463}" sibTransId="{3206BA94-8B19-4535-805E-DCB1BFB4611E}"/>
    <dgm:cxn modelId="{98C24C4C-123B-4150-B624-560E282234E8}" type="presOf" srcId="{B89F2375-6C43-461B-90E3-35B9930E13BD}" destId="{4F7F8B2A-5B43-4FB5-A9DE-FECD3B7D62C5}" srcOrd="1" destOrd="0" presId="urn:microsoft.com/office/officeart/2005/8/layout/chart3"/>
    <dgm:cxn modelId="{09B94DA1-D4A6-485E-815C-4B911BA6E4F5}" type="presOf" srcId="{9E5619F1-51AF-4676-B084-9BD5632E95A0}" destId="{498919C0-8622-472E-9C37-7C4C3F074FB5}" srcOrd="1" destOrd="0" presId="urn:microsoft.com/office/officeart/2005/8/layout/chart3"/>
    <dgm:cxn modelId="{510A3BC0-8155-405F-969C-658D5AA379C1}" srcId="{94D777C4-FD41-462A-91F4-5C8FE1674D31}" destId="{9E5619F1-51AF-4676-B084-9BD5632E95A0}" srcOrd="0" destOrd="0" parTransId="{990CDB8A-EC7A-407D-8248-A5038E3A782E}" sibTransId="{A7ED921D-687D-4433-918C-0630E8884D17}"/>
    <dgm:cxn modelId="{4C83D7E1-DF30-4EDF-B5D4-5D1D7517BDAD}" type="presOf" srcId="{94D777C4-FD41-462A-91F4-5C8FE1674D31}" destId="{7D3D3999-FA90-422C-8063-95217A017874}" srcOrd="0" destOrd="0" presId="urn:microsoft.com/office/officeart/2005/8/layout/chart3"/>
    <dgm:cxn modelId="{D3F04CF6-0C4E-4AF2-918A-F85C43603078}" type="presOf" srcId="{80F5F005-54D2-4E92-9E89-C3DF0D5D5F7B}" destId="{8DC28138-8906-4BF4-9473-A3FEACD37AD8}" srcOrd="0" destOrd="0" presId="urn:microsoft.com/office/officeart/2005/8/layout/chart3"/>
    <dgm:cxn modelId="{8D6618F9-C8EC-4601-8F93-7A3C353FDD15}" type="presOf" srcId="{80F5F005-54D2-4E92-9E89-C3DF0D5D5F7B}" destId="{F951EFB3-E7E7-46FE-B9EE-BACECEB78E23}" srcOrd="1" destOrd="0" presId="urn:microsoft.com/office/officeart/2005/8/layout/chart3"/>
    <dgm:cxn modelId="{3B79E7D3-F668-4B81-B6D9-6943EBAE8C40}" type="presParOf" srcId="{7D3D3999-FA90-422C-8063-95217A017874}" destId="{9F7840A3-EBE3-4A88-AC85-D73F9004A694}" srcOrd="0" destOrd="0" presId="urn:microsoft.com/office/officeart/2005/8/layout/chart3"/>
    <dgm:cxn modelId="{516D4570-7871-4C95-931C-0A06BF9B1C2C}" type="presParOf" srcId="{7D3D3999-FA90-422C-8063-95217A017874}" destId="{498919C0-8622-472E-9C37-7C4C3F074FB5}" srcOrd="1" destOrd="0" presId="urn:microsoft.com/office/officeart/2005/8/layout/chart3"/>
    <dgm:cxn modelId="{CFE66826-D380-4EF7-904C-3C67D3F1F61E}" type="presParOf" srcId="{7D3D3999-FA90-422C-8063-95217A017874}" destId="{8DC28138-8906-4BF4-9473-A3FEACD37AD8}" srcOrd="2" destOrd="0" presId="urn:microsoft.com/office/officeart/2005/8/layout/chart3"/>
    <dgm:cxn modelId="{7BED11FA-2C14-4A74-A7C4-3C730DF1A4C6}" type="presParOf" srcId="{7D3D3999-FA90-422C-8063-95217A017874}" destId="{F951EFB3-E7E7-46FE-B9EE-BACECEB78E23}" srcOrd="3" destOrd="0" presId="urn:microsoft.com/office/officeart/2005/8/layout/chart3"/>
    <dgm:cxn modelId="{B2F8244A-19BE-494D-A19A-40759F450C6D}" type="presParOf" srcId="{7D3D3999-FA90-422C-8063-95217A017874}" destId="{95F07F1D-EA07-4427-8BE2-D6B544D01931}" srcOrd="4" destOrd="0" presId="urn:microsoft.com/office/officeart/2005/8/layout/chart3"/>
    <dgm:cxn modelId="{87A7D933-A41F-4CED-8B40-0CFC4160EEE3}" type="presParOf" srcId="{7D3D3999-FA90-422C-8063-95217A017874}" destId="{4F7F8B2A-5B43-4FB5-A9DE-FECD3B7D62C5}" srcOrd="5" destOrd="0" presId="urn:microsoft.com/office/officeart/2005/8/layout/char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C2D7C54-B32D-404E-ADEF-56DFA4B49733}" type="doc">
      <dgm:prSet loTypeId="urn:microsoft.com/office/officeart/2005/8/layout/bProcess3" loCatId="process" qsTypeId="urn:microsoft.com/office/officeart/2005/8/quickstyle/simple1" qsCatId="simple" csTypeId="urn:microsoft.com/office/officeart/2005/8/colors/accent3_1" csCatId="accent3" phldr="1"/>
      <dgm:spPr/>
      <dgm:t>
        <a:bodyPr/>
        <a:lstStyle/>
        <a:p>
          <a:endParaRPr lang="en-US"/>
        </a:p>
      </dgm:t>
    </dgm:pt>
    <dgm:pt modelId="{8F28B5A6-DBFE-4A4C-8C1C-15FE3FE3836B}">
      <dgm:prSet phldrT="[Text]"/>
      <dgm:spPr>
        <a:solidFill>
          <a:schemeClr val="bg1">
            <a:lumMod val="85000"/>
          </a:schemeClr>
        </a:solidFill>
      </dgm:spPr>
      <dgm:t>
        <a:bodyPr/>
        <a:lstStyle/>
        <a:p>
          <a:r>
            <a:rPr lang="en-US" dirty="0"/>
            <a:t>Initiation of IRB Application via Kuali</a:t>
          </a:r>
        </a:p>
      </dgm:t>
    </dgm:pt>
    <dgm:pt modelId="{4C8BEDC9-5DD0-4D7F-B632-A510AC9818B5}" type="parTrans" cxnId="{EDE4C9D4-CD4C-489D-83CB-154B5A73C517}">
      <dgm:prSet/>
      <dgm:spPr/>
      <dgm:t>
        <a:bodyPr/>
        <a:lstStyle/>
        <a:p>
          <a:endParaRPr lang="en-US"/>
        </a:p>
      </dgm:t>
    </dgm:pt>
    <dgm:pt modelId="{512B94C4-CB3D-4ABC-B08E-4F6365224596}" type="sibTrans" cxnId="{EDE4C9D4-CD4C-489D-83CB-154B5A73C517}">
      <dgm:prSet/>
      <dgm:spPr/>
      <dgm:t>
        <a:bodyPr/>
        <a:lstStyle/>
        <a:p>
          <a:endParaRPr lang="en-US"/>
        </a:p>
      </dgm:t>
    </dgm:pt>
    <dgm:pt modelId="{DE8ACF54-197B-4DE6-A451-67D2B828D8A9}">
      <dgm:prSet phldrT="[Text]"/>
      <dgm:spPr>
        <a:solidFill>
          <a:schemeClr val="bg1">
            <a:lumMod val="85000"/>
          </a:schemeClr>
        </a:solidFill>
      </dgm:spPr>
      <dgm:t>
        <a:bodyPr/>
        <a:lstStyle/>
        <a:p>
          <a:r>
            <a:rPr lang="en-US" dirty="0"/>
            <a:t>Submission of the Application to the IRB</a:t>
          </a:r>
        </a:p>
      </dgm:t>
    </dgm:pt>
    <dgm:pt modelId="{2E39B5DD-35D6-4981-B62C-4C468D6E26A9}" type="parTrans" cxnId="{4B80D591-390D-4B22-9FB5-4DDB49A39160}">
      <dgm:prSet/>
      <dgm:spPr/>
      <dgm:t>
        <a:bodyPr/>
        <a:lstStyle/>
        <a:p>
          <a:endParaRPr lang="en-US"/>
        </a:p>
      </dgm:t>
    </dgm:pt>
    <dgm:pt modelId="{AB22ED99-38DD-4D6D-A8A4-A2DF9B62E588}" type="sibTrans" cxnId="{4B80D591-390D-4B22-9FB5-4DDB49A39160}">
      <dgm:prSet/>
      <dgm:spPr/>
      <dgm:t>
        <a:bodyPr/>
        <a:lstStyle/>
        <a:p>
          <a:endParaRPr lang="en-US"/>
        </a:p>
      </dgm:t>
    </dgm:pt>
    <dgm:pt modelId="{236DCA82-5BD1-47E2-8249-DDDB2E9E8C33}">
      <dgm:prSet phldrT="[Text]"/>
      <dgm:spPr>
        <a:solidFill>
          <a:schemeClr val="bg1">
            <a:lumMod val="85000"/>
          </a:schemeClr>
        </a:solidFill>
      </dgm:spPr>
      <dgm:t>
        <a:bodyPr/>
        <a:lstStyle/>
        <a:p>
          <a:r>
            <a:rPr lang="en-US" dirty="0"/>
            <a:t>Review of the Application by IRB Analyst</a:t>
          </a:r>
        </a:p>
        <a:p>
          <a:r>
            <a:rPr lang="en-US" dirty="0"/>
            <a:t>*Limited IRB Review</a:t>
          </a:r>
        </a:p>
      </dgm:t>
    </dgm:pt>
    <dgm:pt modelId="{B6A561AD-2AE2-4F5A-A551-E6E1A560248E}" type="parTrans" cxnId="{0E083323-4EE4-4087-A55A-CF1DBD8A67DD}">
      <dgm:prSet/>
      <dgm:spPr/>
      <dgm:t>
        <a:bodyPr/>
        <a:lstStyle/>
        <a:p>
          <a:endParaRPr lang="en-US"/>
        </a:p>
      </dgm:t>
    </dgm:pt>
    <dgm:pt modelId="{13A3441C-E4D7-4EB3-84E9-FA79B5B336C6}" type="sibTrans" cxnId="{0E083323-4EE4-4087-A55A-CF1DBD8A67DD}">
      <dgm:prSet/>
      <dgm:spPr/>
      <dgm:t>
        <a:bodyPr/>
        <a:lstStyle/>
        <a:p>
          <a:endParaRPr lang="en-US"/>
        </a:p>
      </dgm:t>
    </dgm:pt>
    <dgm:pt modelId="{7263A4E3-807B-4AFD-A8FF-ADF9A0ABDC1F}">
      <dgm:prSet phldrT="[Text]"/>
      <dgm:spPr>
        <a:solidFill>
          <a:schemeClr val="bg1">
            <a:lumMod val="85000"/>
          </a:schemeClr>
        </a:solidFill>
      </dgm:spPr>
      <dgm:t>
        <a:bodyPr/>
        <a:lstStyle/>
        <a:p>
          <a:r>
            <a:rPr lang="en-US" i="1" dirty="0"/>
            <a:t>If Changes Needed</a:t>
          </a:r>
          <a:r>
            <a:rPr lang="en-US" dirty="0"/>
            <a:t>, Application Returned to Study Team until Finalized</a:t>
          </a:r>
        </a:p>
      </dgm:t>
    </dgm:pt>
    <dgm:pt modelId="{02462A8E-2EDD-4F78-9866-EDF6442BB3B8}" type="parTrans" cxnId="{690CBB19-C771-49DA-BCE5-3FD98ED8EF32}">
      <dgm:prSet/>
      <dgm:spPr/>
      <dgm:t>
        <a:bodyPr/>
        <a:lstStyle/>
        <a:p>
          <a:endParaRPr lang="en-US"/>
        </a:p>
      </dgm:t>
    </dgm:pt>
    <dgm:pt modelId="{93EC7AAA-8F33-4D16-A717-597891BC7ED1}" type="sibTrans" cxnId="{690CBB19-C771-49DA-BCE5-3FD98ED8EF32}">
      <dgm:prSet/>
      <dgm:spPr/>
      <dgm:t>
        <a:bodyPr/>
        <a:lstStyle/>
        <a:p>
          <a:endParaRPr lang="en-US"/>
        </a:p>
      </dgm:t>
    </dgm:pt>
    <dgm:pt modelId="{9F098468-9FD3-418A-99B2-3795520E9289}">
      <dgm:prSet phldrT="[Text]"/>
      <dgm:spPr>
        <a:solidFill>
          <a:schemeClr val="bg1">
            <a:lumMod val="85000"/>
          </a:schemeClr>
        </a:solidFill>
      </dgm:spPr>
      <dgm:t>
        <a:bodyPr/>
        <a:lstStyle/>
        <a:p>
          <a:r>
            <a:rPr lang="en-US" dirty="0"/>
            <a:t>Study May Begin</a:t>
          </a:r>
        </a:p>
      </dgm:t>
    </dgm:pt>
    <dgm:pt modelId="{F21DBDA6-C498-4B04-9807-F7CF9D2E1245}" type="parTrans" cxnId="{5B32C141-E546-4098-AF17-5B638F6CEF63}">
      <dgm:prSet/>
      <dgm:spPr/>
      <dgm:t>
        <a:bodyPr/>
        <a:lstStyle/>
        <a:p>
          <a:endParaRPr lang="en-US"/>
        </a:p>
      </dgm:t>
    </dgm:pt>
    <dgm:pt modelId="{F96F3405-D472-461C-A567-D3DE49247847}" type="sibTrans" cxnId="{5B32C141-E546-4098-AF17-5B638F6CEF63}">
      <dgm:prSet/>
      <dgm:spPr/>
      <dgm:t>
        <a:bodyPr/>
        <a:lstStyle/>
        <a:p>
          <a:endParaRPr lang="en-US"/>
        </a:p>
      </dgm:t>
    </dgm:pt>
    <dgm:pt modelId="{7AD3E0A2-CFD6-42E4-AF6D-0CEBE796B18B}">
      <dgm:prSet phldrT="[Text]"/>
      <dgm:spPr>
        <a:solidFill>
          <a:schemeClr val="bg1">
            <a:lumMod val="85000"/>
          </a:schemeClr>
        </a:solidFill>
      </dgm:spPr>
      <dgm:t>
        <a:bodyPr/>
        <a:lstStyle/>
        <a:p>
          <a:r>
            <a:rPr lang="en-US" dirty="0"/>
            <a:t>Designated IRB Reviewer Issues Approval </a:t>
          </a:r>
        </a:p>
      </dgm:t>
    </dgm:pt>
    <dgm:pt modelId="{1C3E733A-7D44-40C5-827B-A5947A14CCE8}" type="parTrans" cxnId="{29BC5A4B-3579-4E08-8DC2-A6E5AFA97A6C}">
      <dgm:prSet/>
      <dgm:spPr/>
      <dgm:t>
        <a:bodyPr/>
        <a:lstStyle/>
        <a:p>
          <a:endParaRPr lang="en-US"/>
        </a:p>
      </dgm:t>
    </dgm:pt>
    <dgm:pt modelId="{8B5EA5B1-B04D-4212-A3F2-6AE735F22D5A}" type="sibTrans" cxnId="{29BC5A4B-3579-4E08-8DC2-A6E5AFA97A6C}">
      <dgm:prSet/>
      <dgm:spPr/>
      <dgm:t>
        <a:bodyPr/>
        <a:lstStyle/>
        <a:p>
          <a:endParaRPr lang="en-US"/>
        </a:p>
      </dgm:t>
    </dgm:pt>
    <dgm:pt modelId="{5CE7C3AC-8E9A-490F-A91A-D7001DDEB09A}" type="pres">
      <dgm:prSet presAssocID="{CC2D7C54-B32D-404E-ADEF-56DFA4B49733}" presName="Name0" presStyleCnt="0">
        <dgm:presLayoutVars>
          <dgm:dir/>
          <dgm:resizeHandles val="exact"/>
        </dgm:presLayoutVars>
      </dgm:prSet>
      <dgm:spPr/>
    </dgm:pt>
    <dgm:pt modelId="{8D5D67D4-0FFA-41BF-933E-E686F236CF5C}" type="pres">
      <dgm:prSet presAssocID="{8F28B5A6-DBFE-4A4C-8C1C-15FE3FE3836B}" presName="node" presStyleLbl="node1" presStyleIdx="0" presStyleCnt="6">
        <dgm:presLayoutVars>
          <dgm:bulletEnabled val="1"/>
        </dgm:presLayoutVars>
      </dgm:prSet>
      <dgm:spPr/>
    </dgm:pt>
    <dgm:pt modelId="{4D88AD9A-A987-4CB7-BC3F-E4A9A9B36154}" type="pres">
      <dgm:prSet presAssocID="{512B94C4-CB3D-4ABC-B08E-4F6365224596}" presName="sibTrans" presStyleLbl="sibTrans1D1" presStyleIdx="0" presStyleCnt="5"/>
      <dgm:spPr/>
    </dgm:pt>
    <dgm:pt modelId="{411DBA3A-F887-4AF7-95F2-20636B14835D}" type="pres">
      <dgm:prSet presAssocID="{512B94C4-CB3D-4ABC-B08E-4F6365224596}" presName="connectorText" presStyleLbl="sibTrans1D1" presStyleIdx="0" presStyleCnt="5"/>
      <dgm:spPr/>
    </dgm:pt>
    <dgm:pt modelId="{E4C7F5C7-6EAD-4A5D-BEBF-E97672560BC2}" type="pres">
      <dgm:prSet presAssocID="{DE8ACF54-197B-4DE6-A451-67D2B828D8A9}" presName="node" presStyleLbl="node1" presStyleIdx="1" presStyleCnt="6">
        <dgm:presLayoutVars>
          <dgm:bulletEnabled val="1"/>
        </dgm:presLayoutVars>
      </dgm:prSet>
      <dgm:spPr/>
    </dgm:pt>
    <dgm:pt modelId="{FF60A2CE-1DE0-4D97-B3F8-1C678E312568}" type="pres">
      <dgm:prSet presAssocID="{AB22ED99-38DD-4D6D-A8A4-A2DF9B62E588}" presName="sibTrans" presStyleLbl="sibTrans1D1" presStyleIdx="1" presStyleCnt="5"/>
      <dgm:spPr/>
    </dgm:pt>
    <dgm:pt modelId="{1AF814D5-623A-4683-8F7C-6986B69A98DC}" type="pres">
      <dgm:prSet presAssocID="{AB22ED99-38DD-4D6D-A8A4-A2DF9B62E588}" presName="connectorText" presStyleLbl="sibTrans1D1" presStyleIdx="1" presStyleCnt="5"/>
      <dgm:spPr/>
    </dgm:pt>
    <dgm:pt modelId="{30CD8356-F183-4016-871D-D736AEE5BF63}" type="pres">
      <dgm:prSet presAssocID="{236DCA82-5BD1-47E2-8249-DDDB2E9E8C33}" presName="node" presStyleLbl="node1" presStyleIdx="2" presStyleCnt="6">
        <dgm:presLayoutVars>
          <dgm:bulletEnabled val="1"/>
        </dgm:presLayoutVars>
      </dgm:prSet>
      <dgm:spPr/>
    </dgm:pt>
    <dgm:pt modelId="{083D7BE1-E195-416B-833E-F008642DFA2B}" type="pres">
      <dgm:prSet presAssocID="{13A3441C-E4D7-4EB3-84E9-FA79B5B336C6}" presName="sibTrans" presStyleLbl="sibTrans1D1" presStyleIdx="2" presStyleCnt="5"/>
      <dgm:spPr/>
    </dgm:pt>
    <dgm:pt modelId="{D34DBBD3-D2D4-4754-8505-87C7579F0F1F}" type="pres">
      <dgm:prSet presAssocID="{13A3441C-E4D7-4EB3-84E9-FA79B5B336C6}" presName="connectorText" presStyleLbl="sibTrans1D1" presStyleIdx="2" presStyleCnt="5"/>
      <dgm:spPr/>
    </dgm:pt>
    <dgm:pt modelId="{50AF5934-868C-44A6-9E05-D22508F32156}" type="pres">
      <dgm:prSet presAssocID="{7263A4E3-807B-4AFD-A8FF-ADF9A0ABDC1F}" presName="node" presStyleLbl="node1" presStyleIdx="3" presStyleCnt="6">
        <dgm:presLayoutVars>
          <dgm:bulletEnabled val="1"/>
        </dgm:presLayoutVars>
      </dgm:prSet>
      <dgm:spPr/>
    </dgm:pt>
    <dgm:pt modelId="{57444CCB-2148-4F76-8261-C7C00B621066}" type="pres">
      <dgm:prSet presAssocID="{93EC7AAA-8F33-4D16-A717-597891BC7ED1}" presName="sibTrans" presStyleLbl="sibTrans1D1" presStyleIdx="3" presStyleCnt="5"/>
      <dgm:spPr/>
    </dgm:pt>
    <dgm:pt modelId="{53ECD6D5-33FC-4CB3-9D3E-E7C541115F5E}" type="pres">
      <dgm:prSet presAssocID="{93EC7AAA-8F33-4D16-A717-597891BC7ED1}" presName="connectorText" presStyleLbl="sibTrans1D1" presStyleIdx="3" presStyleCnt="5"/>
      <dgm:spPr/>
    </dgm:pt>
    <dgm:pt modelId="{B13C111C-83FB-4C63-9A78-78663F502C59}" type="pres">
      <dgm:prSet presAssocID="{7AD3E0A2-CFD6-42E4-AF6D-0CEBE796B18B}" presName="node" presStyleLbl="node1" presStyleIdx="4" presStyleCnt="6">
        <dgm:presLayoutVars>
          <dgm:bulletEnabled val="1"/>
        </dgm:presLayoutVars>
      </dgm:prSet>
      <dgm:spPr/>
    </dgm:pt>
    <dgm:pt modelId="{41A462F9-54A9-4EDE-8798-5D276795BCF8}" type="pres">
      <dgm:prSet presAssocID="{8B5EA5B1-B04D-4212-A3F2-6AE735F22D5A}" presName="sibTrans" presStyleLbl="sibTrans1D1" presStyleIdx="4" presStyleCnt="5"/>
      <dgm:spPr/>
    </dgm:pt>
    <dgm:pt modelId="{607B4F24-5555-42D1-8EA6-2F16ED669EC7}" type="pres">
      <dgm:prSet presAssocID="{8B5EA5B1-B04D-4212-A3F2-6AE735F22D5A}" presName="connectorText" presStyleLbl="sibTrans1D1" presStyleIdx="4" presStyleCnt="5"/>
      <dgm:spPr/>
    </dgm:pt>
    <dgm:pt modelId="{D60AC3C5-4746-4806-BF15-799B9799B4EA}" type="pres">
      <dgm:prSet presAssocID="{9F098468-9FD3-418A-99B2-3795520E9289}" presName="node" presStyleLbl="node1" presStyleIdx="5" presStyleCnt="6">
        <dgm:presLayoutVars>
          <dgm:bulletEnabled val="1"/>
        </dgm:presLayoutVars>
      </dgm:prSet>
      <dgm:spPr/>
    </dgm:pt>
  </dgm:ptLst>
  <dgm:cxnLst>
    <dgm:cxn modelId="{917C0900-C89E-47AB-BE12-E6EF25BC31F2}" type="presOf" srcId="{13A3441C-E4D7-4EB3-84E9-FA79B5B336C6}" destId="{083D7BE1-E195-416B-833E-F008642DFA2B}" srcOrd="0" destOrd="0" presId="urn:microsoft.com/office/officeart/2005/8/layout/bProcess3"/>
    <dgm:cxn modelId="{690CBB19-C771-49DA-BCE5-3FD98ED8EF32}" srcId="{CC2D7C54-B32D-404E-ADEF-56DFA4B49733}" destId="{7263A4E3-807B-4AFD-A8FF-ADF9A0ABDC1F}" srcOrd="3" destOrd="0" parTransId="{02462A8E-2EDD-4F78-9866-EDF6442BB3B8}" sibTransId="{93EC7AAA-8F33-4D16-A717-597891BC7ED1}"/>
    <dgm:cxn modelId="{0990AC1D-9A94-49A1-A344-D415084F0CDB}" type="presOf" srcId="{DE8ACF54-197B-4DE6-A451-67D2B828D8A9}" destId="{E4C7F5C7-6EAD-4A5D-BEBF-E97672560BC2}" srcOrd="0" destOrd="0" presId="urn:microsoft.com/office/officeart/2005/8/layout/bProcess3"/>
    <dgm:cxn modelId="{593B411F-A2A3-42B6-9D5D-B6C51BADEA94}" type="presOf" srcId="{236DCA82-5BD1-47E2-8249-DDDB2E9E8C33}" destId="{30CD8356-F183-4016-871D-D736AEE5BF63}" srcOrd="0" destOrd="0" presId="urn:microsoft.com/office/officeart/2005/8/layout/bProcess3"/>
    <dgm:cxn modelId="{0E083323-4EE4-4087-A55A-CF1DBD8A67DD}" srcId="{CC2D7C54-B32D-404E-ADEF-56DFA4B49733}" destId="{236DCA82-5BD1-47E2-8249-DDDB2E9E8C33}" srcOrd="2" destOrd="0" parTransId="{B6A561AD-2AE2-4F5A-A551-E6E1A560248E}" sibTransId="{13A3441C-E4D7-4EB3-84E9-FA79B5B336C6}"/>
    <dgm:cxn modelId="{DD50D829-4B61-4666-B339-FB3403B8F0A5}" type="presOf" srcId="{8B5EA5B1-B04D-4212-A3F2-6AE735F22D5A}" destId="{607B4F24-5555-42D1-8EA6-2F16ED669EC7}" srcOrd="1" destOrd="0" presId="urn:microsoft.com/office/officeart/2005/8/layout/bProcess3"/>
    <dgm:cxn modelId="{1699182B-31CE-4ACD-A663-2C47AF830838}" type="presOf" srcId="{9F098468-9FD3-418A-99B2-3795520E9289}" destId="{D60AC3C5-4746-4806-BF15-799B9799B4EA}" srcOrd="0" destOrd="0" presId="urn:microsoft.com/office/officeart/2005/8/layout/bProcess3"/>
    <dgm:cxn modelId="{6F23B232-FB7C-492B-AFCB-0FABD9342224}" type="presOf" srcId="{8F28B5A6-DBFE-4A4C-8C1C-15FE3FE3836B}" destId="{8D5D67D4-0FFA-41BF-933E-E686F236CF5C}" srcOrd="0" destOrd="0" presId="urn:microsoft.com/office/officeart/2005/8/layout/bProcess3"/>
    <dgm:cxn modelId="{C1884A36-BD69-49AF-8E93-1539C9FCDC8B}" type="presOf" srcId="{AB22ED99-38DD-4D6D-A8A4-A2DF9B62E588}" destId="{FF60A2CE-1DE0-4D97-B3F8-1C678E312568}" srcOrd="0" destOrd="0" presId="urn:microsoft.com/office/officeart/2005/8/layout/bProcess3"/>
    <dgm:cxn modelId="{F403145C-55E1-416B-A9AC-796DBD3C6E46}" type="presOf" srcId="{93EC7AAA-8F33-4D16-A717-597891BC7ED1}" destId="{57444CCB-2148-4F76-8261-C7C00B621066}" srcOrd="0" destOrd="0" presId="urn:microsoft.com/office/officeart/2005/8/layout/bProcess3"/>
    <dgm:cxn modelId="{5B32C141-E546-4098-AF17-5B638F6CEF63}" srcId="{CC2D7C54-B32D-404E-ADEF-56DFA4B49733}" destId="{9F098468-9FD3-418A-99B2-3795520E9289}" srcOrd="5" destOrd="0" parTransId="{F21DBDA6-C498-4B04-9807-F7CF9D2E1245}" sibTransId="{F96F3405-D472-461C-A567-D3DE49247847}"/>
    <dgm:cxn modelId="{E7302443-1897-49A3-A850-88FED50155CA}" type="presOf" srcId="{13A3441C-E4D7-4EB3-84E9-FA79B5B336C6}" destId="{D34DBBD3-D2D4-4754-8505-87C7579F0F1F}" srcOrd="1" destOrd="0" presId="urn:microsoft.com/office/officeart/2005/8/layout/bProcess3"/>
    <dgm:cxn modelId="{77975643-F22F-4A01-918C-F8E4EA51D486}" type="presOf" srcId="{7AD3E0A2-CFD6-42E4-AF6D-0CEBE796B18B}" destId="{B13C111C-83FB-4C63-9A78-78663F502C59}" srcOrd="0" destOrd="0" presId="urn:microsoft.com/office/officeart/2005/8/layout/bProcess3"/>
    <dgm:cxn modelId="{4A87C548-EB41-4D91-AEBA-8D5C645B0DD9}" type="presOf" srcId="{8B5EA5B1-B04D-4212-A3F2-6AE735F22D5A}" destId="{41A462F9-54A9-4EDE-8798-5D276795BCF8}" srcOrd="0" destOrd="0" presId="urn:microsoft.com/office/officeart/2005/8/layout/bProcess3"/>
    <dgm:cxn modelId="{29BC5A4B-3579-4E08-8DC2-A6E5AFA97A6C}" srcId="{CC2D7C54-B32D-404E-ADEF-56DFA4B49733}" destId="{7AD3E0A2-CFD6-42E4-AF6D-0CEBE796B18B}" srcOrd="4" destOrd="0" parTransId="{1C3E733A-7D44-40C5-827B-A5947A14CCE8}" sibTransId="{8B5EA5B1-B04D-4212-A3F2-6AE735F22D5A}"/>
    <dgm:cxn modelId="{25593A72-7387-4CC3-99B6-9AC9DD61F6B4}" type="presOf" srcId="{512B94C4-CB3D-4ABC-B08E-4F6365224596}" destId="{4D88AD9A-A987-4CB7-BC3F-E4A9A9B36154}" srcOrd="0" destOrd="0" presId="urn:microsoft.com/office/officeart/2005/8/layout/bProcess3"/>
    <dgm:cxn modelId="{C020E57B-6A3E-4AED-B916-93E60BEE55C8}" type="presOf" srcId="{512B94C4-CB3D-4ABC-B08E-4F6365224596}" destId="{411DBA3A-F887-4AF7-95F2-20636B14835D}" srcOrd="1" destOrd="0" presId="urn:microsoft.com/office/officeart/2005/8/layout/bProcess3"/>
    <dgm:cxn modelId="{110C1081-A02E-42AB-90EA-BADA96502CE2}" type="presOf" srcId="{7263A4E3-807B-4AFD-A8FF-ADF9A0ABDC1F}" destId="{50AF5934-868C-44A6-9E05-D22508F32156}" srcOrd="0" destOrd="0" presId="urn:microsoft.com/office/officeart/2005/8/layout/bProcess3"/>
    <dgm:cxn modelId="{8244BD86-0167-4D3B-B666-1CC74936B8F9}" type="presOf" srcId="{93EC7AAA-8F33-4D16-A717-597891BC7ED1}" destId="{53ECD6D5-33FC-4CB3-9D3E-E7C541115F5E}" srcOrd="1" destOrd="0" presId="urn:microsoft.com/office/officeart/2005/8/layout/bProcess3"/>
    <dgm:cxn modelId="{4B80D591-390D-4B22-9FB5-4DDB49A39160}" srcId="{CC2D7C54-B32D-404E-ADEF-56DFA4B49733}" destId="{DE8ACF54-197B-4DE6-A451-67D2B828D8A9}" srcOrd="1" destOrd="0" parTransId="{2E39B5DD-35D6-4981-B62C-4C468D6E26A9}" sibTransId="{AB22ED99-38DD-4D6D-A8A4-A2DF9B62E588}"/>
    <dgm:cxn modelId="{4BC0E5A0-B8FD-472B-8695-268169A4A4C2}" type="presOf" srcId="{CC2D7C54-B32D-404E-ADEF-56DFA4B49733}" destId="{5CE7C3AC-8E9A-490F-A91A-D7001DDEB09A}" srcOrd="0" destOrd="0" presId="urn:microsoft.com/office/officeart/2005/8/layout/bProcess3"/>
    <dgm:cxn modelId="{EDE4C9D4-CD4C-489D-83CB-154B5A73C517}" srcId="{CC2D7C54-B32D-404E-ADEF-56DFA4B49733}" destId="{8F28B5A6-DBFE-4A4C-8C1C-15FE3FE3836B}" srcOrd="0" destOrd="0" parTransId="{4C8BEDC9-5DD0-4D7F-B632-A510AC9818B5}" sibTransId="{512B94C4-CB3D-4ABC-B08E-4F6365224596}"/>
    <dgm:cxn modelId="{D7E090E0-5374-4619-BBB3-DC5CAB9DE30D}" type="presOf" srcId="{AB22ED99-38DD-4D6D-A8A4-A2DF9B62E588}" destId="{1AF814D5-623A-4683-8F7C-6986B69A98DC}" srcOrd="1" destOrd="0" presId="urn:microsoft.com/office/officeart/2005/8/layout/bProcess3"/>
    <dgm:cxn modelId="{121EF4D4-0232-4651-824E-6536D8D0491C}" type="presParOf" srcId="{5CE7C3AC-8E9A-490F-A91A-D7001DDEB09A}" destId="{8D5D67D4-0FFA-41BF-933E-E686F236CF5C}" srcOrd="0" destOrd="0" presId="urn:microsoft.com/office/officeart/2005/8/layout/bProcess3"/>
    <dgm:cxn modelId="{B09AD090-1EDC-448F-8CB6-796081A975F6}" type="presParOf" srcId="{5CE7C3AC-8E9A-490F-A91A-D7001DDEB09A}" destId="{4D88AD9A-A987-4CB7-BC3F-E4A9A9B36154}" srcOrd="1" destOrd="0" presId="urn:microsoft.com/office/officeart/2005/8/layout/bProcess3"/>
    <dgm:cxn modelId="{051F07C7-9AD1-4161-96F6-B0F18DC86370}" type="presParOf" srcId="{4D88AD9A-A987-4CB7-BC3F-E4A9A9B36154}" destId="{411DBA3A-F887-4AF7-95F2-20636B14835D}" srcOrd="0" destOrd="0" presId="urn:microsoft.com/office/officeart/2005/8/layout/bProcess3"/>
    <dgm:cxn modelId="{31CAF6DE-AFCA-4D14-A914-82B0A89EECBB}" type="presParOf" srcId="{5CE7C3AC-8E9A-490F-A91A-D7001DDEB09A}" destId="{E4C7F5C7-6EAD-4A5D-BEBF-E97672560BC2}" srcOrd="2" destOrd="0" presId="urn:microsoft.com/office/officeart/2005/8/layout/bProcess3"/>
    <dgm:cxn modelId="{0DF996B6-C604-4FFF-A22E-8B9A4666C979}" type="presParOf" srcId="{5CE7C3AC-8E9A-490F-A91A-D7001DDEB09A}" destId="{FF60A2CE-1DE0-4D97-B3F8-1C678E312568}" srcOrd="3" destOrd="0" presId="urn:microsoft.com/office/officeart/2005/8/layout/bProcess3"/>
    <dgm:cxn modelId="{15616399-CDB8-49A0-9A7C-F0BF09980043}" type="presParOf" srcId="{FF60A2CE-1DE0-4D97-B3F8-1C678E312568}" destId="{1AF814D5-623A-4683-8F7C-6986B69A98DC}" srcOrd="0" destOrd="0" presId="urn:microsoft.com/office/officeart/2005/8/layout/bProcess3"/>
    <dgm:cxn modelId="{0629DB64-AC2F-4610-87A6-71446B523B6F}" type="presParOf" srcId="{5CE7C3AC-8E9A-490F-A91A-D7001DDEB09A}" destId="{30CD8356-F183-4016-871D-D736AEE5BF63}" srcOrd="4" destOrd="0" presId="urn:microsoft.com/office/officeart/2005/8/layout/bProcess3"/>
    <dgm:cxn modelId="{005933FA-E720-4BF1-A152-D90FB5559F47}" type="presParOf" srcId="{5CE7C3AC-8E9A-490F-A91A-D7001DDEB09A}" destId="{083D7BE1-E195-416B-833E-F008642DFA2B}" srcOrd="5" destOrd="0" presId="urn:microsoft.com/office/officeart/2005/8/layout/bProcess3"/>
    <dgm:cxn modelId="{6AA35D09-2D19-4C11-A848-1C2EF0FE8068}" type="presParOf" srcId="{083D7BE1-E195-416B-833E-F008642DFA2B}" destId="{D34DBBD3-D2D4-4754-8505-87C7579F0F1F}" srcOrd="0" destOrd="0" presId="urn:microsoft.com/office/officeart/2005/8/layout/bProcess3"/>
    <dgm:cxn modelId="{F5232F57-64ED-4DAF-9B54-D7E713B5D687}" type="presParOf" srcId="{5CE7C3AC-8E9A-490F-A91A-D7001DDEB09A}" destId="{50AF5934-868C-44A6-9E05-D22508F32156}" srcOrd="6" destOrd="0" presId="urn:microsoft.com/office/officeart/2005/8/layout/bProcess3"/>
    <dgm:cxn modelId="{9E5F1BEC-E951-4675-8309-7E83BDEB05AD}" type="presParOf" srcId="{5CE7C3AC-8E9A-490F-A91A-D7001DDEB09A}" destId="{57444CCB-2148-4F76-8261-C7C00B621066}" srcOrd="7" destOrd="0" presId="urn:microsoft.com/office/officeart/2005/8/layout/bProcess3"/>
    <dgm:cxn modelId="{B334438F-BA43-498B-BD9B-E5C96EF436B5}" type="presParOf" srcId="{57444CCB-2148-4F76-8261-C7C00B621066}" destId="{53ECD6D5-33FC-4CB3-9D3E-E7C541115F5E}" srcOrd="0" destOrd="0" presId="urn:microsoft.com/office/officeart/2005/8/layout/bProcess3"/>
    <dgm:cxn modelId="{095BBA6E-3135-4EBB-8ECF-3010BD1A46E2}" type="presParOf" srcId="{5CE7C3AC-8E9A-490F-A91A-D7001DDEB09A}" destId="{B13C111C-83FB-4C63-9A78-78663F502C59}" srcOrd="8" destOrd="0" presId="urn:microsoft.com/office/officeart/2005/8/layout/bProcess3"/>
    <dgm:cxn modelId="{B4B3A046-C3CD-42DD-9F62-C222603BA24C}" type="presParOf" srcId="{5CE7C3AC-8E9A-490F-A91A-D7001DDEB09A}" destId="{41A462F9-54A9-4EDE-8798-5D276795BCF8}" srcOrd="9" destOrd="0" presId="urn:microsoft.com/office/officeart/2005/8/layout/bProcess3"/>
    <dgm:cxn modelId="{E12E1685-4367-4A1E-B222-B3BCEDB55EAE}" type="presParOf" srcId="{41A462F9-54A9-4EDE-8798-5D276795BCF8}" destId="{607B4F24-5555-42D1-8EA6-2F16ED669EC7}" srcOrd="0" destOrd="0" presId="urn:microsoft.com/office/officeart/2005/8/layout/bProcess3"/>
    <dgm:cxn modelId="{DD02BAD1-0AD5-4C1A-89F3-78759B6F1379}" type="presParOf" srcId="{5CE7C3AC-8E9A-490F-A91A-D7001DDEB09A}" destId="{D60AC3C5-4746-4806-BF15-799B9799B4EA}" srcOrd="10"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99521EE-727F-4173-9E9A-3DFE5524743B}" type="doc">
      <dgm:prSet loTypeId="urn:microsoft.com/office/officeart/2005/8/layout/vList2" loCatId="list" qsTypeId="urn:microsoft.com/office/officeart/2005/8/quickstyle/simple1" qsCatId="simple" csTypeId="urn:microsoft.com/office/officeart/2005/8/colors/accent3_3" csCatId="accent3" phldr="1"/>
      <dgm:spPr/>
      <dgm:t>
        <a:bodyPr/>
        <a:lstStyle/>
        <a:p>
          <a:endParaRPr lang="en-US"/>
        </a:p>
      </dgm:t>
    </dgm:pt>
    <dgm:pt modelId="{CC4AFAC2-9137-42BA-A552-8381C11AD91F}">
      <dgm:prSet phldrT="[Text]"/>
      <dgm:spPr/>
      <dgm:t>
        <a:bodyPr/>
        <a:lstStyle/>
        <a:p>
          <a:r>
            <a:rPr lang="en-US" dirty="0"/>
            <a:t>What is it?</a:t>
          </a:r>
        </a:p>
      </dgm:t>
    </dgm:pt>
    <dgm:pt modelId="{546E61B9-3405-4EB6-A8FF-BAFCEDE8101F}" type="parTrans" cxnId="{F0D27FA0-CB46-4CAA-8A47-5373B6E6FA72}">
      <dgm:prSet/>
      <dgm:spPr/>
      <dgm:t>
        <a:bodyPr/>
        <a:lstStyle/>
        <a:p>
          <a:endParaRPr lang="en-US"/>
        </a:p>
      </dgm:t>
    </dgm:pt>
    <dgm:pt modelId="{789AEA93-C09E-4A72-8387-E886DA94DAC5}" type="sibTrans" cxnId="{F0D27FA0-CB46-4CAA-8A47-5373B6E6FA72}">
      <dgm:prSet/>
      <dgm:spPr/>
      <dgm:t>
        <a:bodyPr/>
        <a:lstStyle/>
        <a:p>
          <a:endParaRPr lang="en-US"/>
        </a:p>
      </dgm:t>
    </dgm:pt>
    <dgm:pt modelId="{62EC5CD7-B804-4A80-A41A-73A77752048D}">
      <dgm:prSet phldrT="[Text]"/>
      <dgm:spPr/>
      <dgm:t>
        <a:bodyPr/>
        <a:lstStyle/>
        <a:p>
          <a:r>
            <a:rPr lang="en-US" dirty="0">
              <a:solidFill>
                <a:schemeClr val="tx1"/>
              </a:solidFill>
              <a:latin typeface="+mn-lt"/>
            </a:rPr>
            <a:t>Ensures that there are adequate provisions to protect the privacy of participants and to maintain the confidentiality of the data</a:t>
          </a:r>
          <a:endParaRPr lang="en-US" dirty="0"/>
        </a:p>
      </dgm:t>
    </dgm:pt>
    <dgm:pt modelId="{4F7BD0F0-D218-4DCE-9C3E-425E3C3D9B46}" type="parTrans" cxnId="{8D4D2409-39EE-4591-9765-985DD0C695B6}">
      <dgm:prSet/>
      <dgm:spPr/>
      <dgm:t>
        <a:bodyPr/>
        <a:lstStyle/>
        <a:p>
          <a:endParaRPr lang="en-US"/>
        </a:p>
      </dgm:t>
    </dgm:pt>
    <dgm:pt modelId="{A9F889E0-48AE-43A1-A5E7-BD90A8D98F51}" type="sibTrans" cxnId="{8D4D2409-39EE-4591-9765-985DD0C695B6}">
      <dgm:prSet/>
      <dgm:spPr/>
      <dgm:t>
        <a:bodyPr/>
        <a:lstStyle/>
        <a:p>
          <a:endParaRPr lang="en-US"/>
        </a:p>
      </dgm:t>
    </dgm:pt>
    <dgm:pt modelId="{DD0CB18E-5038-42CE-A994-0B8C90E49A27}">
      <dgm:prSet phldrT="[Text]"/>
      <dgm:spPr/>
      <dgm:t>
        <a:bodyPr/>
        <a:lstStyle/>
        <a:p>
          <a:r>
            <a:rPr lang="en-US" dirty="0"/>
            <a:t>When does it apply?</a:t>
          </a:r>
        </a:p>
      </dgm:t>
    </dgm:pt>
    <dgm:pt modelId="{23E66E5D-4683-4F22-83E5-179186A4F9C2}" type="parTrans" cxnId="{B5A79154-B6E9-4C75-A17A-E04259D1E883}">
      <dgm:prSet/>
      <dgm:spPr/>
      <dgm:t>
        <a:bodyPr/>
        <a:lstStyle/>
        <a:p>
          <a:endParaRPr lang="en-US"/>
        </a:p>
      </dgm:t>
    </dgm:pt>
    <dgm:pt modelId="{9E9F4C9E-103A-4527-8F06-59136B9B5F70}" type="sibTrans" cxnId="{B5A79154-B6E9-4C75-A17A-E04259D1E883}">
      <dgm:prSet/>
      <dgm:spPr/>
      <dgm:t>
        <a:bodyPr/>
        <a:lstStyle/>
        <a:p>
          <a:endParaRPr lang="en-US"/>
        </a:p>
      </dgm:t>
    </dgm:pt>
    <dgm:pt modelId="{D745DCAD-3F54-4C83-894B-7005229BE1C5}">
      <dgm:prSet phldrT="[Text]"/>
      <dgm:spPr/>
      <dgm:t>
        <a:bodyPr/>
        <a:lstStyle/>
        <a:p>
          <a:r>
            <a:rPr lang="en-US" dirty="0">
              <a:solidFill>
                <a:schemeClr val="tx1"/>
              </a:solidFill>
              <a:latin typeface="+mn-lt"/>
            </a:rPr>
            <a:t>For exempt studies where there is still a requirement to address privacy and confidentiality, such as Category 2(iii) and 3(i)(c)</a:t>
          </a:r>
          <a:endParaRPr lang="en-US" dirty="0"/>
        </a:p>
      </dgm:t>
    </dgm:pt>
    <dgm:pt modelId="{3E2274F9-36DB-41E0-906E-EFCA744DC62F}" type="parTrans" cxnId="{4C8E5AA8-586E-4C49-A96C-766CE15B1E27}">
      <dgm:prSet/>
      <dgm:spPr/>
      <dgm:t>
        <a:bodyPr/>
        <a:lstStyle/>
        <a:p>
          <a:endParaRPr lang="en-US"/>
        </a:p>
      </dgm:t>
    </dgm:pt>
    <dgm:pt modelId="{4EFC6A0E-76CF-4CC3-9119-44F1EE66B2AA}" type="sibTrans" cxnId="{4C8E5AA8-586E-4C49-A96C-766CE15B1E27}">
      <dgm:prSet/>
      <dgm:spPr/>
      <dgm:t>
        <a:bodyPr/>
        <a:lstStyle/>
        <a:p>
          <a:endParaRPr lang="en-US"/>
        </a:p>
      </dgm:t>
    </dgm:pt>
    <dgm:pt modelId="{2A5AB16E-66F0-46C0-88B2-D882E87E8136}">
      <dgm:prSet phldrT="[Text]"/>
      <dgm:spPr/>
      <dgm:t>
        <a:bodyPr/>
        <a:lstStyle/>
        <a:p>
          <a:r>
            <a:rPr lang="en-US" dirty="0"/>
            <a:t>IRB Chair or e</a:t>
          </a:r>
          <a:r>
            <a:rPr lang="en-US" dirty="0">
              <a:solidFill>
                <a:schemeClr val="tx1"/>
              </a:solidFill>
              <a:latin typeface="+mn-lt"/>
            </a:rPr>
            <a:t>xperienced reviewer designated by the Chair from among IRB members</a:t>
          </a:r>
          <a:endParaRPr lang="en-US" dirty="0"/>
        </a:p>
      </dgm:t>
    </dgm:pt>
    <dgm:pt modelId="{BF1EBA04-71E9-4760-9251-644469E8E0AF}" type="parTrans" cxnId="{CE4EAFBA-E40C-4CCE-AD04-1C2971C80C99}">
      <dgm:prSet/>
      <dgm:spPr/>
      <dgm:t>
        <a:bodyPr/>
        <a:lstStyle/>
        <a:p>
          <a:endParaRPr lang="en-US"/>
        </a:p>
      </dgm:t>
    </dgm:pt>
    <dgm:pt modelId="{2E22F008-C090-4CA2-8BCC-B22E92D3B71F}" type="sibTrans" cxnId="{CE4EAFBA-E40C-4CCE-AD04-1C2971C80C99}">
      <dgm:prSet/>
      <dgm:spPr/>
      <dgm:t>
        <a:bodyPr/>
        <a:lstStyle/>
        <a:p>
          <a:endParaRPr lang="en-US"/>
        </a:p>
      </dgm:t>
    </dgm:pt>
    <dgm:pt modelId="{0C800D23-952D-415E-8EF0-E7DBA3C2E58F}">
      <dgm:prSet phldrT="[Text]"/>
      <dgm:spPr/>
      <dgm:t>
        <a:bodyPr/>
        <a:lstStyle/>
        <a:p>
          <a:r>
            <a:rPr lang="en-US" dirty="0"/>
            <a:t>Who conducts it?</a:t>
          </a:r>
        </a:p>
      </dgm:t>
    </dgm:pt>
    <dgm:pt modelId="{A83FE97F-B32A-49A7-A85D-632543A07AAB}" type="parTrans" cxnId="{44D66125-D7CD-42DD-8E53-CE9DF52EBDD7}">
      <dgm:prSet/>
      <dgm:spPr/>
      <dgm:t>
        <a:bodyPr/>
        <a:lstStyle/>
        <a:p>
          <a:endParaRPr lang="en-US"/>
        </a:p>
      </dgm:t>
    </dgm:pt>
    <dgm:pt modelId="{B476313E-25A2-4427-8BD8-730D0B254E5F}" type="sibTrans" cxnId="{44D66125-D7CD-42DD-8E53-CE9DF52EBDD7}">
      <dgm:prSet/>
      <dgm:spPr/>
      <dgm:t>
        <a:bodyPr/>
        <a:lstStyle/>
        <a:p>
          <a:endParaRPr lang="en-US"/>
        </a:p>
      </dgm:t>
    </dgm:pt>
    <dgm:pt modelId="{E6833357-CAA6-4994-9BC1-A096F3400F2B}" type="pres">
      <dgm:prSet presAssocID="{A99521EE-727F-4173-9E9A-3DFE5524743B}" presName="linear" presStyleCnt="0">
        <dgm:presLayoutVars>
          <dgm:animLvl val="lvl"/>
          <dgm:resizeHandles val="exact"/>
        </dgm:presLayoutVars>
      </dgm:prSet>
      <dgm:spPr/>
    </dgm:pt>
    <dgm:pt modelId="{2D5C949D-036C-4DCA-8A21-0A6747E226C1}" type="pres">
      <dgm:prSet presAssocID="{CC4AFAC2-9137-42BA-A552-8381C11AD91F}" presName="parentText" presStyleLbl="node1" presStyleIdx="0" presStyleCnt="3">
        <dgm:presLayoutVars>
          <dgm:chMax val="0"/>
          <dgm:bulletEnabled val="1"/>
        </dgm:presLayoutVars>
      </dgm:prSet>
      <dgm:spPr/>
    </dgm:pt>
    <dgm:pt modelId="{A8DF64DA-884C-4736-AA62-861079F31E9E}" type="pres">
      <dgm:prSet presAssocID="{CC4AFAC2-9137-42BA-A552-8381C11AD91F}" presName="childText" presStyleLbl="revTx" presStyleIdx="0" presStyleCnt="3">
        <dgm:presLayoutVars>
          <dgm:bulletEnabled val="1"/>
        </dgm:presLayoutVars>
      </dgm:prSet>
      <dgm:spPr/>
    </dgm:pt>
    <dgm:pt modelId="{E119136C-777F-4EF0-A88F-5DDAF4E17F36}" type="pres">
      <dgm:prSet presAssocID="{DD0CB18E-5038-42CE-A994-0B8C90E49A27}" presName="parentText" presStyleLbl="node1" presStyleIdx="1" presStyleCnt="3">
        <dgm:presLayoutVars>
          <dgm:chMax val="0"/>
          <dgm:bulletEnabled val="1"/>
        </dgm:presLayoutVars>
      </dgm:prSet>
      <dgm:spPr/>
    </dgm:pt>
    <dgm:pt modelId="{0FF0AA08-6A6F-456D-9ABB-1679ECCBA0B5}" type="pres">
      <dgm:prSet presAssocID="{DD0CB18E-5038-42CE-A994-0B8C90E49A27}" presName="childText" presStyleLbl="revTx" presStyleIdx="1" presStyleCnt="3">
        <dgm:presLayoutVars>
          <dgm:bulletEnabled val="1"/>
        </dgm:presLayoutVars>
      </dgm:prSet>
      <dgm:spPr/>
    </dgm:pt>
    <dgm:pt modelId="{2FE82172-83DD-4F34-A783-B4D458D81C04}" type="pres">
      <dgm:prSet presAssocID="{0C800D23-952D-415E-8EF0-E7DBA3C2E58F}" presName="parentText" presStyleLbl="node1" presStyleIdx="2" presStyleCnt="3">
        <dgm:presLayoutVars>
          <dgm:chMax val="0"/>
          <dgm:bulletEnabled val="1"/>
        </dgm:presLayoutVars>
      </dgm:prSet>
      <dgm:spPr/>
    </dgm:pt>
    <dgm:pt modelId="{A151CB99-E82A-421F-8D00-72C2A95761D9}" type="pres">
      <dgm:prSet presAssocID="{0C800D23-952D-415E-8EF0-E7DBA3C2E58F}" presName="childText" presStyleLbl="revTx" presStyleIdx="2" presStyleCnt="3">
        <dgm:presLayoutVars>
          <dgm:bulletEnabled val="1"/>
        </dgm:presLayoutVars>
      </dgm:prSet>
      <dgm:spPr/>
    </dgm:pt>
  </dgm:ptLst>
  <dgm:cxnLst>
    <dgm:cxn modelId="{19F9B804-D0BB-4395-A6C4-15CD5C22C945}" type="presOf" srcId="{62EC5CD7-B804-4A80-A41A-73A77752048D}" destId="{A8DF64DA-884C-4736-AA62-861079F31E9E}" srcOrd="0" destOrd="0" presId="urn:microsoft.com/office/officeart/2005/8/layout/vList2"/>
    <dgm:cxn modelId="{8D4D2409-39EE-4591-9765-985DD0C695B6}" srcId="{CC4AFAC2-9137-42BA-A552-8381C11AD91F}" destId="{62EC5CD7-B804-4A80-A41A-73A77752048D}" srcOrd="0" destOrd="0" parTransId="{4F7BD0F0-D218-4DCE-9C3E-425E3C3D9B46}" sibTransId="{A9F889E0-48AE-43A1-A5E7-BD90A8D98F51}"/>
    <dgm:cxn modelId="{D089401C-6322-4DEF-9473-DA057024237B}" type="presOf" srcId="{CC4AFAC2-9137-42BA-A552-8381C11AD91F}" destId="{2D5C949D-036C-4DCA-8A21-0A6747E226C1}" srcOrd="0" destOrd="0" presId="urn:microsoft.com/office/officeart/2005/8/layout/vList2"/>
    <dgm:cxn modelId="{850C6A20-8FA7-498A-A1E7-2D3A6ACAAA38}" type="presOf" srcId="{D745DCAD-3F54-4C83-894B-7005229BE1C5}" destId="{0FF0AA08-6A6F-456D-9ABB-1679ECCBA0B5}" srcOrd="0" destOrd="0" presId="urn:microsoft.com/office/officeart/2005/8/layout/vList2"/>
    <dgm:cxn modelId="{44D66125-D7CD-42DD-8E53-CE9DF52EBDD7}" srcId="{A99521EE-727F-4173-9E9A-3DFE5524743B}" destId="{0C800D23-952D-415E-8EF0-E7DBA3C2E58F}" srcOrd="2" destOrd="0" parTransId="{A83FE97F-B32A-49A7-A85D-632543A07AAB}" sibTransId="{B476313E-25A2-4427-8BD8-730D0B254E5F}"/>
    <dgm:cxn modelId="{46E6A03C-7F24-42E6-9F11-48FAFCFA6DA3}" type="presOf" srcId="{A99521EE-727F-4173-9E9A-3DFE5524743B}" destId="{E6833357-CAA6-4994-9BC1-A096F3400F2B}" srcOrd="0" destOrd="0" presId="urn:microsoft.com/office/officeart/2005/8/layout/vList2"/>
    <dgm:cxn modelId="{5182FC68-6A42-4221-A8F7-476A55D0DAE3}" type="presOf" srcId="{DD0CB18E-5038-42CE-A994-0B8C90E49A27}" destId="{E119136C-777F-4EF0-A88F-5DDAF4E17F36}" srcOrd="0" destOrd="0" presId="urn:microsoft.com/office/officeart/2005/8/layout/vList2"/>
    <dgm:cxn modelId="{B5A79154-B6E9-4C75-A17A-E04259D1E883}" srcId="{A99521EE-727F-4173-9E9A-3DFE5524743B}" destId="{DD0CB18E-5038-42CE-A994-0B8C90E49A27}" srcOrd="1" destOrd="0" parTransId="{23E66E5D-4683-4F22-83E5-179186A4F9C2}" sibTransId="{9E9F4C9E-103A-4527-8F06-59136B9B5F70}"/>
    <dgm:cxn modelId="{08EB4B8E-D494-4AB7-A4C3-47CA52F5D6E6}" type="presOf" srcId="{2A5AB16E-66F0-46C0-88B2-D882E87E8136}" destId="{A151CB99-E82A-421F-8D00-72C2A95761D9}" srcOrd="0" destOrd="0" presId="urn:microsoft.com/office/officeart/2005/8/layout/vList2"/>
    <dgm:cxn modelId="{F0D27FA0-CB46-4CAA-8A47-5373B6E6FA72}" srcId="{A99521EE-727F-4173-9E9A-3DFE5524743B}" destId="{CC4AFAC2-9137-42BA-A552-8381C11AD91F}" srcOrd="0" destOrd="0" parTransId="{546E61B9-3405-4EB6-A8FF-BAFCEDE8101F}" sibTransId="{789AEA93-C09E-4A72-8387-E886DA94DAC5}"/>
    <dgm:cxn modelId="{4C8E5AA8-586E-4C49-A96C-766CE15B1E27}" srcId="{DD0CB18E-5038-42CE-A994-0B8C90E49A27}" destId="{D745DCAD-3F54-4C83-894B-7005229BE1C5}" srcOrd="0" destOrd="0" parTransId="{3E2274F9-36DB-41E0-906E-EFCA744DC62F}" sibTransId="{4EFC6A0E-76CF-4CC3-9119-44F1EE66B2AA}"/>
    <dgm:cxn modelId="{CE4EAFBA-E40C-4CCE-AD04-1C2971C80C99}" srcId="{0C800D23-952D-415E-8EF0-E7DBA3C2E58F}" destId="{2A5AB16E-66F0-46C0-88B2-D882E87E8136}" srcOrd="0" destOrd="0" parTransId="{BF1EBA04-71E9-4760-9251-644469E8E0AF}" sibTransId="{2E22F008-C090-4CA2-8BCC-B22E92D3B71F}"/>
    <dgm:cxn modelId="{B7E9A5FC-CB0F-42C6-93A9-27B894F2E5A3}" type="presOf" srcId="{0C800D23-952D-415E-8EF0-E7DBA3C2E58F}" destId="{2FE82172-83DD-4F34-A783-B4D458D81C04}" srcOrd="0" destOrd="0" presId="urn:microsoft.com/office/officeart/2005/8/layout/vList2"/>
    <dgm:cxn modelId="{DD7D3F65-4931-4ACC-90DA-60FA128C6D51}" type="presParOf" srcId="{E6833357-CAA6-4994-9BC1-A096F3400F2B}" destId="{2D5C949D-036C-4DCA-8A21-0A6747E226C1}" srcOrd="0" destOrd="0" presId="urn:microsoft.com/office/officeart/2005/8/layout/vList2"/>
    <dgm:cxn modelId="{7CED39A1-E5AC-4950-81C8-15DBDCE57728}" type="presParOf" srcId="{E6833357-CAA6-4994-9BC1-A096F3400F2B}" destId="{A8DF64DA-884C-4736-AA62-861079F31E9E}" srcOrd="1" destOrd="0" presId="urn:microsoft.com/office/officeart/2005/8/layout/vList2"/>
    <dgm:cxn modelId="{C1BD0BBE-6CCA-48CA-9CD2-10E1033538A2}" type="presParOf" srcId="{E6833357-CAA6-4994-9BC1-A096F3400F2B}" destId="{E119136C-777F-4EF0-A88F-5DDAF4E17F36}" srcOrd="2" destOrd="0" presId="urn:microsoft.com/office/officeart/2005/8/layout/vList2"/>
    <dgm:cxn modelId="{A9AFE7A1-F80A-4D0A-8A6C-E24F9DED6C2B}" type="presParOf" srcId="{E6833357-CAA6-4994-9BC1-A096F3400F2B}" destId="{0FF0AA08-6A6F-456D-9ABB-1679ECCBA0B5}" srcOrd="3" destOrd="0" presId="urn:microsoft.com/office/officeart/2005/8/layout/vList2"/>
    <dgm:cxn modelId="{BA0F25C9-7F42-4DA3-B874-96CC8878C0AD}" type="presParOf" srcId="{E6833357-CAA6-4994-9BC1-A096F3400F2B}" destId="{2FE82172-83DD-4F34-A783-B4D458D81C04}" srcOrd="4" destOrd="0" presId="urn:microsoft.com/office/officeart/2005/8/layout/vList2"/>
    <dgm:cxn modelId="{D8428DDC-1389-4705-AC9A-41D35ED1E167}" type="presParOf" srcId="{E6833357-CAA6-4994-9BC1-A096F3400F2B}" destId="{A151CB99-E82A-421F-8D00-72C2A95761D9}"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DFF747-741D-4E93-99D8-BD2A890B9989}">
      <dsp:nvSpPr>
        <dsp:cNvPr id="0" name=""/>
        <dsp:cNvSpPr/>
      </dsp:nvSpPr>
      <dsp:spPr>
        <a:xfrm>
          <a:off x="976" y="0"/>
          <a:ext cx="2538986" cy="4090150"/>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Exempt</a:t>
          </a:r>
        </a:p>
      </dsp:txBody>
      <dsp:txXfrm>
        <a:off x="976" y="0"/>
        <a:ext cx="2538986" cy="1227045"/>
      </dsp:txXfrm>
    </dsp:sp>
    <dsp:sp modelId="{F526B4CC-2FC1-4B99-8C84-9881E4E5616B}">
      <dsp:nvSpPr>
        <dsp:cNvPr id="0" name=""/>
        <dsp:cNvSpPr/>
      </dsp:nvSpPr>
      <dsp:spPr>
        <a:xfrm>
          <a:off x="254875" y="1227394"/>
          <a:ext cx="2031189" cy="803550"/>
        </a:xfrm>
        <a:prstGeom prst="roundRect">
          <a:avLst>
            <a:gd name="adj" fmla="val 1000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Clr>
              <a:srgbClr val="90C226"/>
            </a:buClr>
            <a:buSzPct val="80000"/>
            <a:buFont typeface="Arial" panose="020B0604020202020204" pitchFamily="34" charset="0"/>
            <a:buNone/>
          </a:pPr>
          <a:r>
            <a:rPr kumimoji="0" lang="en-US" altLang="en-US" sz="1400" b="0" i="0" u="none" strike="noStrike" kern="1200" cap="none" spc="0" normalizeH="0" baseline="0" noProof="0" dirty="0">
              <a:ln>
                <a:noFill/>
              </a:ln>
              <a:solidFill>
                <a:schemeClr val="tx1"/>
              </a:solidFill>
              <a:effectLst/>
              <a:uLnTx/>
              <a:uFillTx/>
              <a:latin typeface="+mn-lt"/>
              <a:ea typeface="+mn-ea"/>
              <a:cs typeface="+mn-cs"/>
            </a:rPr>
            <a:t>Exempt from the requirements of Common Rule but n</a:t>
          </a:r>
          <a:r>
            <a:rPr kumimoji="0" lang="en-US" sz="1400" b="0" i="0" u="none" strike="noStrike" kern="1200" cap="none" spc="0" normalizeH="0" baseline="0" noProof="0" dirty="0">
              <a:ln>
                <a:noFill/>
              </a:ln>
              <a:solidFill>
                <a:schemeClr val="tx1"/>
              </a:solidFill>
              <a:effectLst/>
              <a:uLnTx/>
              <a:uFillTx/>
              <a:latin typeface="+mn-lt"/>
              <a:ea typeface="+mn-ea"/>
              <a:cs typeface="+mn-cs"/>
            </a:rPr>
            <a:t>ot exempt from ethical considerations</a:t>
          </a:r>
          <a:endParaRPr lang="en-US" sz="1400" kern="1200" dirty="0"/>
        </a:p>
      </dsp:txBody>
      <dsp:txXfrm>
        <a:off x="278410" y="1250929"/>
        <a:ext cx="1984119" cy="756480"/>
      </dsp:txXfrm>
    </dsp:sp>
    <dsp:sp modelId="{2E412C77-649C-46D5-936B-CA56D6F42793}">
      <dsp:nvSpPr>
        <dsp:cNvPr id="0" name=""/>
        <dsp:cNvSpPr/>
      </dsp:nvSpPr>
      <dsp:spPr>
        <a:xfrm>
          <a:off x="254875" y="2154568"/>
          <a:ext cx="2031189" cy="803550"/>
        </a:xfrm>
        <a:prstGeom prst="roundRect">
          <a:avLst>
            <a:gd name="adj" fmla="val 1000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Clr>
              <a:srgbClr val="90C226"/>
            </a:buClr>
            <a:buSzPct val="80000"/>
            <a:buFont typeface="Arial" panose="020B0604020202020204" pitchFamily="34" charset="0"/>
            <a:buNone/>
          </a:pPr>
          <a:r>
            <a:rPr kumimoji="0" lang="en-US" altLang="en-US" sz="1600" b="0" i="0" u="none" strike="noStrike" kern="1200" cap="none" spc="0" normalizeH="0" baseline="0" noProof="0" dirty="0">
              <a:ln>
                <a:noFill/>
              </a:ln>
              <a:solidFill>
                <a:schemeClr val="tx1"/>
              </a:solidFill>
              <a:effectLst/>
              <a:uLnTx/>
              <a:uFillTx/>
              <a:latin typeface="+mn-lt"/>
              <a:ea typeface="+mn-ea"/>
              <a:cs typeface="+mn-cs"/>
            </a:rPr>
            <a:t>Fits one or more of the </a:t>
          </a:r>
          <a:r>
            <a:rPr kumimoji="0" lang="en-US" altLang="en-US" sz="1600" b="0" i="0" u="none" strike="noStrike" kern="1200" cap="none" spc="0" normalizeH="0" baseline="0" noProof="0">
              <a:ln>
                <a:noFill/>
              </a:ln>
              <a:solidFill>
                <a:schemeClr val="tx1"/>
              </a:solidFill>
              <a:effectLst/>
              <a:uLnTx/>
              <a:uFillTx/>
              <a:latin typeface="+mn-lt"/>
              <a:ea typeface="+mn-ea"/>
              <a:cs typeface="+mn-cs"/>
            </a:rPr>
            <a:t>8 Exempt </a:t>
          </a:r>
          <a:r>
            <a:rPr kumimoji="0" lang="en-US" altLang="en-US" sz="1600" b="0" i="0" u="none" strike="noStrike" kern="1200" cap="none" spc="0" normalizeH="0" baseline="0" noProof="0" dirty="0">
              <a:ln>
                <a:noFill/>
              </a:ln>
              <a:solidFill>
                <a:schemeClr val="tx1"/>
              </a:solidFill>
              <a:effectLst/>
              <a:uLnTx/>
              <a:uFillTx/>
              <a:latin typeface="+mn-lt"/>
              <a:ea typeface="+mn-ea"/>
              <a:cs typeface="+mn-cs"/>
            </a:rPr>
            <a:t>Review Categories</a:t>
          </a:r>
          <a:endParaRPr lang="en-US" sz="1600" kern="1200" dirty="0"/>
        </a:p>
      </dsp:txBody>
      <dsp:txXfrm>
        <a:off x="278410" y="2178103"/>
        <a:ext cx="1984119" cy="756480"/>
      </dsp:txXfrm>
    </dsp:sp>
    <dsp:sp modelId="{2653B11E-1E65-401B-BB38-3696D84102A8}">
      <dsp:nvSpPr>
        <dsp:cNvPr id="0" name=""/>
        <dsp:cNvSpPr/>
      </dsp:nvSpPr>
      <dsp:spPr>
        <a:xfrm>
          <a:off x="254875" y="3081742"/>
          <a:ext cx="2031189" cy="803550"/>
        </a:xfrm>
        <a:prstGeom prst="roundRect">
          <a:avLst>
            <a:gd name="adj" fmla="val 1000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kumimoji="0" lang="en-US" altLang="en-US" sz="1600" b="0" i="0" u="none" strike="noStrike" kern="1200" cap="none" spc="0" normalizeH="0" baseline="0" noProof="0" dirty="0">
              <a:ln>
                <a:noFill/>
              </a:ln>
              <a:solidFill>
                <a:schemeClr val="tx1"/>
              </a:solidFill>
              <a:effectLst/>
              <a:uLnTx/>
              <a:uFillTx/>
              <a:latin typeface="+mn-lt"/>
              <a:ea typeface="+mn-ea"/>
              <a:cs typeface="+mn-cs"/>
            </a:rPr>
            <a:t>Limited IRB Review may apply</a:t>
          </a:r>
          <a:endParaRPr lang="en-US" sz="1600" kern="1200" dirty="0"/>
        </a:p>
      </dsp:txBody>
      <dsp:txXfrm>
        <a:off x="278410" y="3105277"/>
        <a:ext cx="1984119" cy="756480"/>
      </dsp:txXfrm>
    </dsp:sp>
    <dsp:sp modelId="{20A748C0-AEF3-496E-AFA4-B9D65D3D4001}">
      <dsp:nvSpPr>
        <dsp:cNvPr id="0" name=""/>
        <dsp:cNvSpPr/>
      </dsp:nvSpPr>
      <dsp:spPr>
        <a:xfrm>
          <a:off x="2730387" y="0"/>
          <a:ext cx="2538986" cy="4090150"/>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bg1">
                  <a:lumMod val="50000"/>
                </a:schemeClr>
              </a:solidFill>
            </a:rPr>
            <a:t>Expedited</a:t>
          </a:r>
        </a:p>
      </dsp:txBody>
      <dsp:txXfrm>
        <a:off x="2730387" y="0"/>
        <a:ext cx="2538986" cy="1227045"/>
      </dsp:txXfrm>
    </dsp:sp>
    <dsp:sp modelId="{3FA85B65-0E4A-44A9-968B-6F101D9298BB}">
      <dsp:nvSpPr>
        <dsp:cNvPr id="0" name=""/>
        <dsp:cNvSpPr/>
      </dsp:nvSpPr>
      <dsp:spPr>
        <a:xfrm>
          <a:off x="2984285" y="1227394"/>
          <a:ext cx="2031189" cy="803550"/>
        </a:xfrm>
        <a:prstGeom prst="roundRect">
          <a:avLst>
            <a:gd name="adj" fmla="val 1000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Clr>
              <a:srgbClr val="90C226"/>
            </a:buClr>
            <a:buSzPct val="80000"/>
            <a:buFont typeface="Arial" panose="020B0604020202020204" pitchFamily="34" charset="0"/>
            <a:buNone/>
          </a:pPr>
          <a:r>
            <a:rPr kumimoji="0" lang="en-US" altLang="en-US" sz="1600" b="0" i="0" u="none" strike="noStrike" kern="1200" cap="none" spc="0" normalizeH="0" baseline="0" noProof="0" dirty="0">
              <a:ln>
                <a:noFill/>
              </a:ln>
              <a:solidFill>
                <a:schemeClr val="bg1">
                  <a:lumMod val="50000"/>
                </a:schemeClr>
              </a:solidFill>
              <a:effectLst/>
              <a:uLnTx/>
              <a:uFillTx/>
              <a:latin typeface="+mn-lt"/>
              <a:ea typeface="+mn-ea"/>
              <a:cs typeface="+mn-cs"/>
            </a:rPr>
            <a:t>Research involving minimal risk*</a:t>
          </a:r>
          <a:endParaRPr lang="en-US" sz="1600" kern="1200" dirty="0">
            <a:solidFill>
              <a:schemeClr val="bg1">
                <a:lumMod val="50000"/>
              </a:schemeClr>
            </a:solidFill>
          </a:endParaRPr>
        </a:p>
      </dsp:txBody>
      <dsp:txXfrm>
        <a:off x="3007820" y="1250929"/>
        <a:ext cx="1984119" cy="756480"/>
      </dsp:txXfrm>
    </dsp:sp>
    <dsp:sp modelId="{4CA0F1A1-EBFA-49D8-8B81-F0141F07843D}">
      <dsp:nvSpPr>
        <dsp:cNvPr id="0" name=""/>
        <dsp:cNvSpPr/>
      </dsp:nvSpPr>
      <dsp:spPr>
        <a:xfrm>
          <a:off x="2984285" y="2154568"/>
          <a:ext cx="2031189" cy="803550"/>
        </a:xfrm>
        <a:prstGeom prst="roundRect">
          <a:avLst>
            <a:gd name="adj" fmla="val 1000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Clr>
              <a:srgbClr val="90C226"/>
            </a:buClr>
            <a:buSzPct val="80000"/>
            <a:buFont typeface="Arial" panose="020B0604020202020204" pitchFamily="34" charset="0"/>
            <a:buNone/>
          </a:pPr>
          <a:r>
            <a:rPr kumimoji="0" lang="en-US" altLang="en-US" sz="1600" b="0" i="0" u="none" strike="noStrike" kern="1200" cap="none" spc="0" normalizeH="0" baseline="0" noProof="0" dirty="0">
              <a:ln>
                <a:noFill/>
              </a:ln>
              <a:solidFill>
                <a:schemeClr val="bg1">
                  <a:lumMod val="50000"/>
                </a:schemeClr>
              </a:solidFill>
              <a:effectLst/>
              <a:uLnTx/>
              <a:uFillTx/>
              <a:latin typeface="+mn-lt"/>
              <a:ea typeface="+mn-ea"/>
              <a:cs typeface="+mn-cs"/>
            </a:rPr>
            <a:t>Fits one or more of the 9 Expedited Review Categories</a:t>
          </a:r>
          <a:endParaRPr lang="en-US" sz="1600" kern="1200" dirty="0">
            <a:solidFill>
              <a:schemeClr val="bg1">
                <a:lumMod val="50000"/>
              </a:schemeClr>
            </a:solidFill>
          </a:endParaRPr>
        </a:p>
      </dsp:txBody>
      <dsp:txXfrm>
        <a:off x="3007820" y="2178103"/>
        <a:ext cx="1984119" cy="756480"/>
      </dsp:txXfrm>
    </dsp:sp>
    <dsp:sp modelId="{2D012CA9-7B12-4C5C-BF6F-50A2AA15E256}">
      <dsp:nvSpPr>
        <dsp:cNvPr id="0" name=""/>
        <dsp:cNvSpPr/>
      </dsp:nvSpPr>
      <dsp:spPr>
        <a:xfrm>
          <a:off x="2984285" y="3081742"/>
          <a:ext cx="2031189" cy="803550"/>
        </a:xfrm>
        <a:prstGeom prst="roundRect">
          <a:avLst>
            <a:gd name="adj" fmla="val 1000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Clr>
              <a:srgbClr val="90C226"/>
            </a:buClr>
            <a:buSzPct val="80000"/>
            <a:buFont typeface="Arial" panose="020B0604020202020204" pitchFamily="34" charset="0"/>
            <a:buNone/>
          </a:pPr>
          <a:r>
            <a:rPr lang="en-US" sz="1600" kern="1200" dirty="0">
              <a:solidFill>
                <a:schemeClr val="bg1">
                  <a:lumMod val="50000"/>
                </a:schemeClr>
              </a:solidFill>
            </a:rPr>
            <a:t>Does not mean “fast”</a:t>
          </a:r>
        </a:p>
      </dsp:txBody>
      <dsp:txXfrm>
        <a:off x="3007820" y="3105277"/>
        <a:ext cx="1984119" cy="756480"/>
      </dsp:txXfrm>
    </dsp:sp>
    <dsp:sp modelId="{8A847876-BCD2-4932-B46A-40ABEEC3F2FD}">
      <dsp:nvSpPr>
        <dsp:cNvPr id="0" name=""/>
        <dsp:cNvSpPr/>
      </dsp:nvSpPr>
      <dsp:spPr>
        <a:xfrm>
          <a:off x="5459797" y="0"/>
          <a:ext cx="2538986" cy="4090150"/>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bg1">
                  <a:lumMod val="50000"/>
                </a:schemeClr>
              </a:solidFill>
            </a:rPr>
            <a:t>Full Board</a:t>
          </a:r>
        </a:p>
      </dsp:txBody>
      <dsp:txXfrm>
        <a:off x="5459797" y="0"/>
        <a:ext cx="2538986" cy="1227045"/>
      </dsp:txXfrm>
    </dsp:sp>
    <dsp:sp modelId="{E63FF044-38B4-4EE6-966B-B30297D908D3}">
      <dsp:nvSpPr>
        <dsp:cNvPr id="0" name=""/>
        <dsp:cNvSpPr/>
      </dsp:nvSpPr>
      <dsp:spPr>
        <a:xfrm>
          <a:off x="5713696" y="1227394"/>
          <a:ext cx="2031189" cy="803550"/>
        </a:xfrm>
        <a:prstGeom prst="roundRect">
          <a:avLst>
            <a:gd name="adj" fmla="val 1000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Font typeface="Arial" panose="020B0604020202020204" pitchFamily="34" charset="0"/>
            <a:buNone/>
          </a:pPr>
          <a:r>
            <a:rPr lang="en-US" sz="1600" kern="1200" dirty="0">
              <a:solidFill>
                <a:schemeClr val="bg1">
                  <a:lumMod val="50000"/>
                </a:schemeClr>
              </a:solidFill>
              <a:latin typeface="+mn-lt"/>
            </a:rPr>
            <a:t>Greater than minimal risk to subjects</a:t>
          </a:r>
          <a:endParaRPr lang="en-US" sz="1600" kern="1200" dirty="0">
            <a:solidFill>
              <a:schemeClr val="bg1">
                <a:lumMod val="50000"/>
              </a:schemeClr>
            </a:solidFill>
          </a:endParaRPr>
        </a:p>
      </dsp:txBody>
      <dsp:txXfrm>
        <a:off x="5737231" y="1250929"/>
        <a:ext cx="1984119" cy="756480"/>
      </dsp:txXfrm>
    </dsp:sp>
    <dsp:sp modelId="{7D8868D0-8415-4179-A4DE-89B883EE6408}">
      <dsp:nvSpPr>
        <dsp:cNvPr id="0" name=""/>
        <dsp:cNvSpPr/>
      </dsp:nvSpPr>
      <dsp:spPr>
        <a:xfrm>
          <a:off x="5713696" y="2154568"/>
          <a:ext cx="2031189" cy="803550"/>
        </a:xfrm>
        <a:prstGeom prst="roundRect">
          <a:avLst>
            <a:gd name="adj" fmla="val 1000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lumMod val="50000"/>
                </a:schemeClr>
              </a:solidFill>
              <a:latin typeface="+mn-lt"/>
            </a:rPr>
            <a:t>Not covered under other review categories</a:t>
          </a:r>
          <a:endParaRPr lang="en-US" sz="1600" kern="1200" dirty="0">
            <a:solidFill>
              <a:schemeClr val="bg1">
                <a:lumMod val="50000"/>
              </a:schemeClr>
            </a:solidFill>
          </a:endParaRPr>
        </a:p>
      </dsp:txBody>
      <dsp:txXfrm>
        <a:off x="5737231" y="2178103"/>
        <a:ext cx="1984119" cy="756480"/>
      </dsp:txXfrm>
    </dsp:sp>
    <dsp:sp modelId="{09E2870D-76DA-4CE5-902F-B248BC6A8E94}">
      <dsp:nvSpPr>
        <dsp:cNvPr id="0" name=""/>
        <dsp:cNvSpPr/>
      </dsp:nvSpPr>
      <dsp:spPr>
        <a:xfrm>
          <a:off x="5713696" y="3081742"/>
          <a:ext cx="2031189" cy="803550"/>
        </a:xfrm>
        <a:prstGeom prst="roundRect">
          <a:avLst>
            <a:gd name="adj" fmla="val 1000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lumMod val="50000"/>
                </a:schemeClr>
              </a:solidFill>
              <a:latin typeface="+mn-lt"/>
            </a:rPr>
            <a:t>Reviewed by fully convened Board</a:t>
          </a:r>
          <a:endParaRPr lang="en-US" sz="1600" kern="1200" dirty="0">
            <a:solidFill>
              <a:schemeClr val="bg1">
                <a:lumMod val="50000"/>
              </a:schemeClr>
            </a:solidFill>
          </a:endParaRPr>
        </a:p>
      </dsp:txBody>
      <dsp:txXfrm>
        <a:off x="5737231" y="3105277"/>
        <a:ext cx="1984119" cy="7564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7840A3-EBE3-4A88-AC85-D73F9004A694}">
      <dsp:nvSpPr>
        <dsp:cNvPr id="0" name=""/>
        <dsp:cNvSpPr/>
      </dsp:nvSpPr>
      <dsp:spPr>
        <a:xfrm>
          <a:off x="599475" y="293251"/>
          <a:ext cx="2648415" cy="2648415"/>
        </a:xfrm>
        <a:prstGeom prst="pie">
          <a:avLst>
            <a:gd name="adj1" fmla="val 16200000"/>
            <a:gd name="adj2" fmla="val 180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b="1" kern="1200" dirty="0"/>
            <a:t>Beneficence</a:t>
          </a:r>
        </a:p>
      </dsp:txBody>
      <dsp:txXfrm>
        <a:off x="2039393" y="781947"/>
        <a:ext cx="898569" cy="882805"/>
      </dsp:txXfrm>
    </dsp:sp>
    <dsp:sp modelId="{8DC28138-8906-4BF4-9473-A3FEACD37AD8}">
      <dsp:nvSpPr>
        <dsp:cNvPr id="0" name=""/>
        <dsp:cNvSpPr/>
      </dsp:nvSpPr>
      <dsp:spPr>
        <a:xfrm>
          <a:off x="594581" y="298103"/>
          <a:ext cx="2648415" cy="2648415"/>
        </a:xfrm>
        <a:prstGeom prst="pie">
          <a:avLst>
            <a:gd name="adj1" fmla="val 1800000"/>
            <a:gd name="adj2" fmla="val 900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b="1" kern="1200" dirty="0"/>
            <a:t>Justice</a:t>
          </a:r>
        </a:p>
      </dsp:txBody>
      <dsp:txXfrm>
        <a:off x="1319743" y="1969126"/>
        <a:ext cx="1198092" cy="819747"/>
      </dsp:txXfrm>
    </dsp:sp>
    <dsp:sp modelId="{95F07F1D-EA07-4427-8BE2-D6B544D01931}">
      <dsp:nvSpPr>
        <dsp:cNvPr id="0" name=""/>
        <dsp:cNvSpPr/>
      </dsp:nvSpPr>
      <dsp:spPr>
        <a:xfrm>
          <a:off x="427307" y="180116"/>
          <a:ext cx="2648415" cy="2648415"/>
        </a:xfrm>
        <a:prstGeom prst="pie">
          <a:avLst>
            <a:gd name="adj1" fmla="val 9000000"/>
            <a:gd name="adj2" fmla="val 16200000"/>
          </a:avLst>
        </a:prstGeom>
        <a:solidFill>
          <a:srgbClr val="9900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bg1"/>
              </a:solidFill>
            </a:rPr>
            <a:t>Respect for Persons</a:t>
          </a:r>
        </a:p>
      </dsp:txBody>
      <dsp:txXfrm>
        <a:off x="711066" y="700340"/>
        <a:ext cx="898569" cy="88280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88AD9A-A987-4CB7-BC3F-E4A9A9B36154}">
      <dsp:nvSpPr>
        <dsp:cNvPr id="0" name=""/>
        <dsp:cNvSpPr/>
      </dsp:nvSpPr>
      <dsp:spPr>
        <a:xfrm>
          <a:off x="2065909" y="1335949"/>
          <a:ext cx="443713" cy="91440"/>
        </a:xfrm>
        <a:custGeom>
          <a:avLst/>
          <a:gdLst/>
          <a:ahLst/>
          <a:cxnLst/>
          <a:rect l="0" t="0" r="0" b="0"/>
          <a:pathLst>
            <a:path>
              <a:moveTo>
                <a:pt x="0" y="45720"/>
              </a:moveTo>
              <a:lnTo>
                <a:pt x="443713" y="45720"/>
              </a:lnTo>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275907" y="1379297"/>
        <a:ext cx="23715" cy="4743"/>
      </dsp:txXfrm>
    </dsp:sp>
    <dsp:sp modelId="{8D5D67D4-0FFA-41BF-933E-E686F236CF5C}">
      <dsp:nvSpPr>
        <dsp:cNvPr id="0" name=""/>
        <dsp:cNvSpPr/>
      </dsp:nvSpPr>
      <dsp:spPr>
        <a:xfrm>
          <a:off x="5478" y="763000"/>
          <a:ext cx="2062230" cy="1237338"/>
        </a:xfrm>
        <a:prstGeom prst="rect">
          <a:avLst/>
        </a:prstGeom>
        <a:solidFill>
          <a:schemeClr val="bg1">
            <a:lumMod val="8500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dirty="0"/>
            <a:t>Initiation of IRB Application via Kuali</a:t>
          </a:r>
        </a:p>
      </dsp:txBody>
      <dsp:txXfrm>
        <a:off x="5478" y="763000"/>
        <a:ext cx="2062230" cy="1237338"/>
      </dsp:txXfrm>
    </dsp:sp>
    <dsp:sp modelId="{FF60A2CE-1DE0-4D97-B3F8-1C678E312568}">
      <dsp:nvSpPr>
        <dsp:cNvPr id="0" name=""/>
        <dsp:cNvSpPr/>
      </dsp:nvSpPr>
      <dsp:spPr>
        <a:xfrm>
          <a:off x="4602452" y="1335949"/>
          <a:ext cx="443713" cy="91440"/>
        </a:xfrm>
        <a:custGeom>
          <a:avLst/>
          <a:gdLst/>
          <a:ahLst/>
          <a:cxnLst/>
          <a:rect l="0" t="0" r="0" b="0"/>
          <a:pathLst>
            <a:path>
              <a:moveTo>
                <a:pt x="0" y="45720"/>
              </a:moveTo>
              <a:lnTo>
                <a:pt x="443713" y="45720"/>
              </a:lnTo>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812451" y="1379297"/>
        <a:ext cx="23715" cy="4743"/>
      </dsp:txXfrm>
    </dsp:sp>
    <dsp:sp modelId="{E4C7F5C7-6EAD-4A5D-BEBF-E97672560BC2}">
      <dsp:nvSpPr>
        <dsp:cNvPr id="0" name=""/>
        <dsp:cNvSpPr/>
      </dsp:nvSpPr>
      <dsp:spPr>
        <a:xfrm>
          <a:off x="2542022" y="763000"/>
          <a:ext cx="2062230" cy="1237338"/>
        </a:xfrm>
        <a:prstGeom prst="rect">
          <a:avLst/>
        </a:prstGeom>
        <a:solidFill>
          <a:schemeClr val="bg1">
            <a:lumMod val="8500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dirty="0"/>
            <a:t>Submission of the Application to the IRB</a:t>
          </a:r>
        </a:p>
      </dsp:txBody>
      <dsp:txXfrm>
        <a:off x="2542022" y="763000"/>
        <a:ext cx="2062230" cy="1237338"/>
      </dsp:txXfrm>
    </dsp:sp>
    <dsp:sp modelId="{083D7BE1-E195-416B-833E-F008642DFA2B}">
      <dsp:nvSpPr>
        <dsp:cNvPr id="0" name=""/>
        <dsp:cNvSpPr/>
      </dsp:nvSpPr>
      <dsp:spPr>
        <a:xfrm>
          <a:off x="1036593" y="1998538"/>
          <a:ext cx="5073087" cy="443713"/>
        </a:xfrm>
        <a:custGeom>
          <a:avLst/>
          <a:gdLst/>
          <a:ahLst/>
          <a:cxnLst/>
          <a:rect l="0" t="0" r="0" b="0"/>
          <a:pathLst>
            <a:path>
              <a:moveTo>
                <a:pt x="5073087" y="0"/>
              </a:moveTo>
              <a:lnTo>
                <a:pt x="5073087" y="238956"/>
              </a:lnTo>
              <a:lnTo>
                <a:pt x="0" y="238956"/>
              </a:lnTo>
              <a:lnTo>
                <a:pt x="0" y="443713"/>
              </a:lnTo>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445757" y="2218023"/>
        <a:ext cx="254760" cy="4743"/>
      </dsp:txXfrm>
    </dsp:sp>
    <dsp:sp modelId="{30CD8356-F183-4016-871D-D736AEE5BF63}">
      <dsp:nvSpPr>
        <dsp:cNvPr id="0" name=""/>
        <dsp:cNvSpPr/>
      </dsp:nvSpPr>
      <dsp:spPr>
        <a:xfrm>
          <a:off x="5078565" y="763000"/>
          <a:ext cx="2062230" cy="1237338"/>
        </a:xfrm>
        <a:prstGeom prst="rect">
          <a:avLst/>
        </a:prstGeom>
        <a:solidFill>
          <a:schemeClr val="bg1">
            <a:lumMod val="8500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dirty="0"/>
            <a:t>Review of the Application by IRB Analyst</a:t>
          </a:r>
        </a:p>
        <a:p>
          <a:pPr marL="0" lvl="0" indent="0" algn="ctr" defTabSz="711200">
            <a:lnSpc>
              <a:spcPct val="90000"/>
            </a:lnSpc>
            <a:spcBef>
              <a:spcPct val="0"/>
            </a:spcBef>
            <a:spcAft>
              <a:spcPct val="35000"/>
            </a:spcAft>
            <a:buNone/>
          </a:pPr>
          <a:r>
            <a:rPr lang="en-US" sz="1600" kern="1200" dirty="0"/>
            <a:t>*Limited IRB Review</a:t>
          </a:r>
        </a:p>
      </dsp:txBody>
      <dsp:txXfrm>
        <a:off x="5078565" y="763000"/>
        <a:ext cx="2062230" cy="1237338"/>
      </dsp:txXfrm>
    </dsp:sp>
    <dsp:sp modelId="{57444CCB-2148-4F76-8261-C7C00B621066}">
      <dsp:nvSpPr>
        <dsp:cNvPr id="0" name=""/>
        <dsp:cNvSpPr/>
      </dsp:nvSpPr>
      <dsp:spPr>
        <a:xfrm>
          <a:off x="2065909" y="3047600"/>
          <a:ext cx="443713" cy="91440"/>
        </a:xfrm>
        <a:custGeom>
          <a:avLst/>
          <a:gdLst/>
          <a:ahLst/>
          <a:cxnLst/>
          <a:rect l="0" t="0" r="0" b="0"/>
          <a:pathLst>
            <a:path>
              <a:moveTo>
                <a:pt x="0" y="45720"/>
              </a:moveTo>
              <a:lnTo>
                <a:pt x="443713" y="45720"/>
              </a:lnTo>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275907" y="3090949"/>
        <a:ext cx="23715" cy="4743"/>
      </dsp:txXfrm>
    </dsp:sp>
    <dsp:sp modelId="{50AF5934-868C-44A6-9E05-D22508F32156}">
      <dsp:nvSpPr>
        <dsp:cNvPr id="0" name=""/>
        <dsp:cNvSpPr/>
      </dsp:nvSpPr>
      <dsp:spPr>
        <a:xfrm>
          <a:off x="5478" y="2474651"/>
          <a:ext cx="2062230" cy="1237338"/>
        </a:xfrm>
        <a:prstGeom prst="rect">
          <a:avLst/>
        </a:prstGeom>
        <a:solidFill>
          <a:schemeClr val="bg1">
            <a:lumMod val="8500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i="1" kern="1200" dirty="0"/>
            <a:t>If Changes Needed</a:t>
          </a:r>
          <a:r>
            <a:rPr lang="en-US" sz="1600" kern="1200" dirty="0"/>
            <a:t>, Application Returned to Study Team until Finalized</a:t>
          </a:r>
        </a:p>
      </dsp:txBody>
      <dsp:txXfrm>
        <a:off x="5478" y="2474651"/>
        <a:ext cx="2062230" cy="1237338"/>
      </dsp:txXfrm>
    </dsp:sp>
    <dsp:sp modelId="{41A462F9-54A9-4EDE-8798-5D276795BCF8}">
      <dsp:nvSpPr>
        <dsp:cNvPr id="0" name=""/>
        <dsp:cNvSpPr/>
      </dsp:nvSpPr>
      <dsp:spPr>
        <a:xfrm>
          <a:off x="4602452" y="3047600"/>
          <a:ext cx="443713" cy="91440"/>
        </a:xfrm>
        <a:custGeom>
          <a:avLst/>
          <a:gdLst/>
          <a:ahLst/>
          <a:cxnLst/>
          <a:rect l="0" t="0" r="0" b="0"/>
          <a:pathLst>
            <a:path>
              <a:moveTo>
                <a:pt x="0" y="45720"/>
              </a:moveTo>
              <a:lnTo>
                <a:pt x="443713" y="45720"/>
              </a:lnTo>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812451" y="3090949"/>
        <a:ext cx="23715" cy="4743"/>
      </dsp:txXfrm>
    </dsp:sp>
    <dsp:sp modelId="{B13C111C-83FB-4C63-9A78-78663F502C59}">
      <dsp:nvSpPr>
        <dsp:cNvPr id="0" name=""/>
        <dsp:cNvSpPr/>
      </dsp:nvSpPr>
      <dsp:spPr>
        <a:xfrm>
          <a:off x="2542022" y="2474651"/>
          <a:ext cx="2062230" cy="1237338"/>
        </a:xfrm>
        <a:prstGeom prst="rect">
          <a:avLst/>
        </a:prstGeom>
        <a:solidFill>
          <a:schemeClr val="bg1">
            <a:lumMod val="8500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dirty="0"/>
            <a:t>Designated IRB Reviewer Issues Approval </a:t>
          </a:r>
        </a:p>
      </dsp:txBody>
      <dsp:txXfrm>
        <a:off x="2542022" y="2474651"/>
        <a:ext cx="2062230" cy="1237338"/>
      </dsp:txXfrm>
    </dsp:sp>
    <dsp:sp modelId="{D60AC3C5-4746-4806-BF15-799B9799B4EA}">
      <dsp:nvSpPr>
        <dsp:cNvPr id="0" name=""/>
        <dsp:cNvSpPr/>
      </dsp:nvSpPr>
      <dsp:spPr>
        <a:xfrm>
          <a:off x="5078565" y="2474651"/>
          <a:ext cx="2062230" cy="1237338"/>
        </a:xfrm>
        <a:prstGeom prst="rect">
          <a:avLst/>
        </a:prstGeom>
        <a:solidFill>
          <a:schemeClr val="bg1">
            <a:lumMod val="8500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dirty="0"/>
            <a:t>Study May Begin</a:t>
          </a:r>
        </a:p>
      </dsp:txBody>
      <dsp:txXfrm>
        <a:off x="5078565" y="2474651"/>
        <a:ext cx="2062230" cy="123733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5C949D-036C-4DCA-8A21-0A6747E226C1}">
      <dsp:nvSpPr>
        <dsp:cNvPr id="0" name=""/>
        <dsp:cNvSpPr/>
      </dsp:nvSpPr>
      <dsp:spPr>
        <a:xfrm>
          <a:off x="0" y="1059"/>
          <a:ext cx="6096000" cy="575639"/>
        </a:xfrm>
        <a:prstGeom prst="roundRect">
          <a:avLst/>
        </a:prstGeom>
        <a:solidFill>
          <a:schemeClr val="accent3">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What is it?</a:t>
          </a:r>
        </a:p>
      </dsp:txBody>
      <dsp:txXfrm>
        <a:off x="28100" y="29159"/>
        <a:ext cx="6039800" cy="519439"/>
      </dsp:txXfrm>
    </dsp:sp>
    <dsp:sp modelId="{A8DF64DA-884C-4736-AA62-861079F31E9E}">
      <dsp:nvSpPr>
        <dsp:cNvPr id="0" name=""/>
        <dsp:cNvSpPr/>
      </dsp:nvSpPr>
      <dsp:spPr>
        <a:xfrm>
          <a:off x="0" y="576699"/>
          <a:ext cx="6096000" cy="869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3548"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en-US" sz="1900" kern="1200" dirty="0">
              <a:solidFill>
                <a:schemeClr val="tx1"/>
              </a:solidFill>
              <a:latin typeface="+mn-lt"/>
            </a:rPr>
            <a:t>Ensures that there are adequate provisions to protect the privacy of participants and to maintain the confidentiality of the data</a:t>
          </a:r>
          <a:endParaRPr lang="en-US" sz="1900" kern="1200" dirty="0"/>
        </a:p>
      </dsp:txBody>
      <dsp:txXfrm>
        <a:off x="0" y="576699"/>
        <a:ext cx="6096000" cy="869400"/>
      </dsp:txXfrm>
    </dsp:sp>
    <dsp:sp modelId="{E119136C-777F-4EF0-A88F-5DDAF4E17F36}">
      <dsp:nvSpPr>
        <dsp:cNvPr id="0" name=""/>
        <dsp:cNvSpPr/>
      </dsp:nvSpPr>
      <dsp:spPr>
        <a:xfrm>
          <a:off x="0" y="1446100"/>
          <a:ext cx="6096000" cy="575639"/>
        </a:xfrm>
        <a:prstGeom prst="roundRect">
          <a:avLst/>
        </a:prstGeom>
        <a:solidFill>
          <a:schemeClr val="accent3">
            <a:shade val="80000"/>
            <a:hueOff val="0"/>
            <a:satOff val="0"/>
            <a:lumOff val="954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When does it apply?</a:t>
          </a:r>
        </a:p>
      </dsp:txBody>
      <dsp:txXfrm>
        <a:off x="28100" y="1474200"/>
        <a:ext cx="6039800" cy="519439"/>
      </dsp:txXfrm>
    </dsp:sp>
    <dsp:sp modelId="{0FF0AA08-6A6F-456D-9ABB-1679ECCBA0B5}">
      <dsp:nvSpPr>
        <dsp:cNvPr id="0" name=""/>
        <dsp:cNvSpPr/>
      </dsp:nvSpPr>
      <dsp:spPr>
        <a:xfrm>
          <a:off x="0" y="2021739"/>
          <a:ext cx="6096000" cy="869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3548"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en-US" sz="1900" kern="1200" dirty="0">
              <a:solidFill>
                <a:schemeClr val="tx1"/>
              </a:solidFill>
              <a:latin typeface="+mn-lt"/>
            </a:rPr>
            <a:t>For exempt studies where there is still a requirement to address privacy and confidentiality, such as Category 2(iii) and 3(i)(c)</a:t>
          </a:r>
          <a:endParaRPr lang="en-US" sz="1900" kern="1200" dirty="0"/>
        </a:p>
      </dsp:txBody>
      <dsp:txXfrm>
        <a:off x="0" y="2021739"/>
        <a:ext cx="6096000" cy="869400"/>
      </dsp:txXfrm>
    </dsp:sp>
    <dsp:sp modelId="{2FE82172-83DD-4F34-A783-B4D458D81C04}">
      <dsp:nvSpPr>
        <dsp:cNvPr id="0" name=""/>
        <dsp:cNvSpPr/>
      </dsp:nvSpPr>
      <dsp:spPr>
        <a:xfrm>
          <a:off x="0" y="2891139"/>
          <a:ext cx="6096000" cy="575639"/>
        </a:xfrm>
        <a:prstGeom prst="roundRect">
          <a:avLst/>
        </a:prstGeom>
        <a:solidFill>
          <a:schemeClr val="accent3">
            <a:shade val="80000"/>
            <a:hueOff val="0"/>
            <a:satOff val="0"/>
            <a:lumOff val="1909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Who conducts it?</a:t>
          </a:r>
        </a:p>
      </dsp:txBody>
      <dsp:txXfrm>
        <a:off x="28100" y="2919239"/>
        <a:ext cx="6039800" cy="519439"/>
      </dsp:txXfrm>
    </dsp:sp>
    <dsp:sp modelId="{A151CB99-E82A-421F-8D00-72C2A95761D9}">
      <dsp:nvSpPr>
        <dsp:cNvPr id="0" name=""/>
        <dsp:cNvSpPr/>
      </dsp:nvSpPr>
      <dsp:spPr>
        <a:xfrm>
          <a:off x="0" y="3466780"/>
          <a:ext cx="6096000" cy="596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3548"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en-US" sz="1900" kern="1200" dirty="0"/>
            <a:t>IRB Chair or e</a:t>
          </a:r>
          <a:r>
            <a:rPr lang="en-US" sz="1900" kern="1200" dirty="0">
              <a:solidFill>
                <a:schemeClr val="tx1"/>
              </a:solidFill>
              <a:latin typeface="+mn-lt"/>
            </a:rPr>
            <a:t>xperienced reviewer designated by the Chair from among IRB members</a:t>
          </a:r>
          <a:endParaRPr lang="en-US" sz="1900" kern="1200" dirty="0"/>
        </a:p>
      </dsp:txBody>
      <dsp:txXfrm>
        <a:off x="0" y="3466780"/>
        <a:ext cx="6096000" cy="596160"/>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3.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722401-3F72-4344-9C83-C50AB8BBE217}" type="datetimeFigureOut">
              <a:rPr lang="en-US" smtClean="0"/>
              <a:t>9/26/2023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87B9EF-02E5-489C-B016-F6FCD3E89101}" type="slidenum">
              <a:rPr lang="en-US" smtClean="0"/>
              <a:t>‹#›</a:t>
            </a:fld>
            <a:endParaRPr lang="en-US"/>
          </a:p>
        </p:txBody>
      </p:sp>
    </p:spTree>
    <p:extLst>
      <p:ext uri="{BB962C8B-B14F-4D97-AF65-F5344CB8AC3E}">
        <p14:creationId xmlns:p14="http://schemas.microsoft.com/office/powerpoint/2010/main" val="6538301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C87B9EF-02E5-489C-B016-F6FCD3E89101}" type="slidenum">
              <a:rPr lang="en-US" smtClean="0"/>
              <a:t>1</a:t>
            </a:fld>
            <a:endParaRPr lang="en-US"/>
          </a:p>
        </p:txBody>
      </p:sp>
    </p:spTree>
    <p:extLst>
      <p:ext uri="{BB962C8B-B14F-4D97-AF65-F5344CB8AC3E}">
        <p14:creationId xmlns:p14="http://schemas.microsoft.com/office/powerpoint/2010/main" val="40950657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previously discussed, the definitions vary between Common Rule and FDA regulations</a:t>
            </a:r>
          </a:p>
          <a:p>
            <a:endParaRPr lang="en-US" dirty="0"/>
          </a:p>
          <a:p>
            <a:r>
              <a:rPr lang="en-US" dirty="0"/>
              <a:t>Systematic Investigation: activity that involves a prospective plan that incorporates data collection, either quantitative or qualitative, and data analysis to answer a question or hypothesis</a:t>
            </a:r>
          </a:p>
          <a:p>
            <a:endParaRPr lang="en-US" dirty="0"/>
          </a:p>
          <a:p>
            <a:r>
              <a:rPr lang="en-US" dirty="0"/>
              <a:t>Generalizable Knowledge: Knowledge from which conclusions will be drawn that can be applied to populations outside of the specific study population and contributes to a body of knowledge.</a:t>
            </a:r>
          </a:p>
          <a:p>
            <a:endParaRPr lang="en-US" dirty="0"/>
          </a:p>
          <a:p>
            <a:r>
              <a:rPr lang="en-US" dirty="0"/>
              <a:t>INTERVENTION: includes physical procedures by which information or biospecimens are gathered and manipulations of the participant or participant’s environment that are performed for research purposes.</a:t>
            </a:r>
          </a:p>
          <a:p>
            <a:endParaRPr lang="en-US" dirty="0"/>
          </a:p>
          <a:p>
            <a:r>
              <a:rPr lang="en-US" dirty="0"/>
              <a:t>INTERACTION: communication or interpersonal contact between investigator and participant.</a:t>
            </a:r>
          </a:p>
          <a:p>
            <a:endParaRPr lang="en-US" dirty="0"/>
          </a:p>
          <a:p>
            <a:r>
              <a:rPr lang="en-US" dirty="0"/>
              <a:t>IDENTIFIABLE PRIVATE INFORMATION: is private information must be individually identifiable for which the identity of the participant is or may readily be ascertained by the investigator or associated with the information. </a:t>
            </a:r>
          </a:p>
          <a:p>
            <a:endParaRPr lang="en-US" dirty="0"/>
          </a:p>
          <a:p>
            <a:endParaRPr lang="en-US" dirty="0"/>
          </a:p>
        </p:txBody>
      </p:sp>
      <p:sp>
        <p:nvSpPr>
          <p:cNvPr id="4" name="Slide Number Placeholder 3"/>
          <p:cNvSpPr>
            <a:spLocks noGrp="1"/>
          </p:cNvSpPr>
          <p:nvPr>
            <p:ph type="sldNum" sz="quarter" idx="5"/>
          </p:nvPr>
        </p:nvSpPr>
        <p:spPr/>
        <p:txBody>
          <a:bodyPr/>
          <a:lstStyle/>
          <a:p>
            <a:fld id="{BC87B9EF-02E5-489C-B016-F6FCD3E89101}" type="slidenum">
              <a:rPr lang="en-US" smtClean="0"/>
              <a:t>3</a:t>
            </a:fld>
            <a:endParaRPr lang="en-US"/>
          </a:p>
        </p:txBody>
      </p:sp>
    </p:spTree>
    <p:extLst>
      <p:ext uri="{BB962C8B-B14F-4D97-AF65-F5344CB8AC3E}">
        <p14:creationId xmlns:p14="http://schemas.microsoft.com/office/powerpoint/2010/main" val="2775224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latin typeface="+mn-lt"/>
              </a:rPr>
              <a:t>Exempt research is a specific sub-set of “research involving human subjects” that does not require ongoing IRB oversight. Research can qualify for an exemption if it is no more than minimal risk and all of the research procedures fit within one or more of the exemption categories defined by federal regulations. Studies that qualify for exemption must be submitted to the IRB for review before initiation of the research. Pursuant to LSUHSC-NO policy, investigators do not make their own determination as to whether a research study qualifies for an exemption - the IRB issues exemption determinations.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dirty="0">
              <a:latin typeface="+mn-lt"/>
            </a:endParaRPr>
          </a:p>
          <a:p>
            <a:endParaRPr lang="en-US" dirty="0"/>
          </a:p>
        </p:txBody>
      </p:sp>
      <p:sp>
        <p:nvSpPr>
          <p:cNvPr id="4" name="Slide Number Placeholder 3"/>
          <p:cNvSpPr>
            <a:spLocks noGrp="1"/>
          </p:cNvSpPr>
          <p:nvPr>
            <p:ph type="sldNum" sz="quarter" idx="5"/>
          </p:nvPr>
        </p:nvSpPr>
        <p:spPr/>
        <p:txBody>
          <a:bodyPr/>
          <a:lstStyle/>
          <a:p>
            <a:fld id="{BC87B9EF-02E5-489C-B016-F6FCD3E89101}" type="slidenum">
              <a:rPr lang="en-US" smtClean="0"/>
              <a:t>4</a:t>
            </a:fld>
            <a:endParaRPr lang="en-US"/>
          </a:p>
        </p:txBody>
      </p:sp>
    </p:spTree>
    <p:extLst>
      <p:ext uri="{BB962C8B-B14F-4D97-AF65-F5344CB8AC3E}">
        <p14:creationId xmlns:p14="http://schemas.microsoft.com/office/powerpoint/2010/main" val="7568147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US" dirty="0"/>
          </a:p>
        </p:txBody>
      </p:sp>
      <p:sp>
        <p:nvSpPr>
          <p:cNvPr id="4" name="Slide Number Placeholder 3"/>
          <p:cNvSpPr>
            <a:spLocks noGrp="1"/>
          </p:cNvSpPr>
          <p:nvPr>
            <p:ph type="sldNum" sz="quarter" idx="5"/>
          </p:nvPr>
        </p:nvSpPr>
        <p:spPr/>
        <p:txBody>
          <a:bodyPr/>
          <a:lstStyle/>
          <a:p>
            <a:fld id="{BC87B9EF-02E5-489C-B016-F6FCD3E89101}" type="slidenum">
              <a:rPr lang="en-US" smtClean="0"/>
              <a:t>5</a:t>
            </a:fld>
            <a:endParaRPr lang="en-US"/>
          </a:p>
        </p:txBody>
      </p:sp>
    </p:spTree>
    <p:extLst>
      <p:ext uri="{BB962C8B-B14F-4D97-AF65-F5344CB8AC3E}">
        <p14:creationId xmlns:p14="http://schemas.microsoft.com/office/powerpoint/2010/main" val="15879317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If all study activities do not fall into one or more of these categories, then the application type should be upgraded to expedited or full board. </a:t>
            </a:r>
          </a:p>
          <a:p>
            <a:endParaRPr lang="en-US" dirty="0"/>
          </a:p>
        </p:txBody>
      </p:sp>
      <p:sp>
        <p:nvSpPr>
          <p:cNvPr id="4" name="Slide Number Placeholder 3"/>
          <p:cNvSpPr>
            <a:spLocks noGrp="1"/>
          </p:cNvSpPr>
          <p:nvPr>
            <p:ph type="sldNum" sz="quarter" idx="5"/>
          </p:nvPr>
        </p:nvSpPr>
        <p:spPr/>
        <p:txBody>
          <a:bodyPr/>
          <a:lstStyle/>
          <a:p>
            <a:fld id="{BC87B9EF-02E5-489C-B016-F6FCD3E89101}" type="slidenum">
              <a:rPr lang="en-US" smtClean="0"/>
              <a:t>6</a:t>
            </a:fld>
            <a:endParaRPr lang="en-US"/>
          </a:p>
        </p:txBody>
      </p:sp>
    </p:spTree>
    <p:extLst>
      <p:ext uri="{BB962C8B-B14F-4D97-AF65-F5344CB8AC3E}">
        <p14:creationId xmlns:p14="http://schemas.microsoft.com/office/powerpoint/2010/main" val="24541779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a refresher, the Belmont Report summarizes the three basic ethical principles for protection of Human Subjects. The ethical principle of respect for persons means individual should be treated as autonomous agents, and this is put into action by requiring some level of informed consent when interaction with subjects is involved in the study design. </a:t>
            </a:r>
          </a:p>
        </p:txBody>
      </p:sp>
      <p:sp>
        <p:nvSpPr>
          <p:cNvPr id="4" name="Slide Number Placeholder 3"/>
          <p:cNvSpPr>
            <a:spLocks noGrp="1"/>
          </p:cNvSpPr>
          <p:nvPr>
            <p:ph type="sldNum" sz="quarter" idx="5"/>
          </p:nvPr>
        </p:nvSpPr>
        <p:spPr/>
        <p:txBody>
          <a:bodyPr/>
          <a:lstStyle/>
          <a:p>
            <a:fld id="{BC87B9EF-02E5-489C-B016-F6FCD3E89101}" type="slidenum">
              <a:rPr lang="en-US" smtClean="0"/>
              <a:t>7</a:t>
            </a:fld>
            <a:endParaRPr lang="en-US"/>
          </a:p>
        </p:txBody>
      </p:sp>
    </p:spTree>
    <p:extLst>
      <p:ext uri="{BB962C8B-B14F-4D97-AF65-F5344CB8AC3E}">
        <p14:creationId xmlns:p14="http://schemas.microsoft.com/office/powerpoint/2010/main" val="739846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US" dirty="0"/>
          </a:p>
        </p:txBody>
      </p:sp>
      <p:sp>
        <p:nvSpPr>
          <p:cNvPr id="4" name="Slide Number Placeholder 3"/>
          <p:cNvSpPr>
            <a:spLocks noGrp="1"/>
          </p:cNvSpPr>
          <p:nvPr>
            <p:ph type="sldNum" sz="quarter" idx="5"/>
          </p:nvPr>
        </p:nvSpPr>
        <p:spPr/>
        <p:txBody>
          <a:bodyPr/>
          <a:lstStyle/>
          <a:p>
            <a:fld id="{BC87B9EF-02E5-489C-B016-F6FCD3E89101}" type="slidenum">
              <a:rPr lang="en-US" smtClean="0"/>
              <a:t>8</a:t>
            </a:fld>
            <a:endParaRPr lang="en-US"/>
          </a:p>
        </p:txBody>
      </p:sp>
    </p:spTree>
    <p:extLst>
      <p:ext uri="{BB962C8B-B14F-4D97-AF65-F5344CB8AC3E}">
        <p14:creationId xmlns:p14="http://schemas.microsoft.com/office/powerpoint/2010/main" val="23523848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457200">
              <a:spcAft>
                <a:spcPts val="300"/>
              </a:spcAft>
              <a:buClr>
                <a:srgbClr val="FFC000"/>
              </a:buClr>
              <a:buSzPct val="120000"/>
              <a:buFont typeface="+mj-lt"/>
              <a:buAutoNum type="arabicPeriod"/>
            </a:pPr>
            <a:r>
              <a:rPr lang="en-US" sz="1200" dirty="0"/>
              <a:t>PI or study team member creates an application in Kuali</a:t>
            </a:r>
          </a:p>
          <a:p>
            <a:pPr marL="914400" lvl="1" indent="-457200">
              <a:spcAft>
                <a:spcPts val="300"/>
              </a:spcAft>
              <a:buClr>
                <a:srgbClr val="FFC000"/>
              </a:buClr>
              <a:buSzPct val="120000"/>
              <a:buFont typeface="+mj-lt"/>
              <a:buAutoNum type="arabicPeriod"/>
            </a:pPr>
            <a:r>
              <a:rPr lang="en-US" sz="1200" dirty="0"/>
              <a:t>PI submits the application to the IRB</a:t>
            </a:r>
          </a:p>
          <a:p>
            <a:pPr marL="914400" lvl="1" indent="-457200">
              <a:spcAft>
                <a:spcPts val="300"/>
              </a:spcAft>
              <a:buClr>
                <a:srgbClr val="FFC000"/>
              </a:buClr>
              <a:buSzPct val="120000"/>
              <a:buFont typeface="+mj-lt"/>
              <a:buAutoNum type="arabicPeriod"/>
            </a:pPr>
            <a:r>
              <a:rPr lang="en-US" sz="1200" dirty="0"/>
              <a:t>The designated reviewer completes a full review for exempt, expedited or reliance applications; or an administrative review for full board studies.</a:t>
            </a:r>
          </a:p>
          <a:p>
            <a:pPr marL="914400" marR="0" lvl="1" indent="-457200" algn="l" defTabSz="914400" rtl="0" eaLnBrk="1" fontAlgn="auto" latinLnBrk="0" hangingPunct="1">
              <a:lnSpc>
                <a:spcPct val="100000"/>
              </a:lnSpc>
              <a:spcBef>
                <a:spcPts val="0"/>
              </a:spcBef>
              <a:spcAft>
                <a:spcPts val="300"/>
              </a:spcAft>
              <a:buClr>
                <a:srgbClr val="FFC000"/>
              </a:buClr>
              <a:buSzPct val="120000"/>
              <a:buFont typeface="+mj-lt"/>
              <a:buAutoNum type="arabicPeriod"/>
              <a:tabLst/>
              <a:defRPr/>
            </a:pPr>
            <a:r>
              <a:rPr lang="en-US" sz="1200" dirty="0"/>
              <a:t>If changes are needed, the administrative reviewer will return the application to the study team member until issues are resolved.</a:t>
            </a:r>
          </a:p>
          <a:p>
            <a:pPr marL="914400" lvl="1" indent="-457200">
              <a:spcAft>
                <a:spcPts val="300"/>
              </a:spcAft>
              <a:buClr>
                <a:srgbClr val="FFC000"/>
              </a:buClr>
              <a:buSzPct val="120000"/>
              <a:buFont typeface="+mj-lt"/>
              <a:buAutoNum type="arabicPeriod"/>
            </a:pPr>
            <a:r>
              <a:rPr lang="en-US" sz="1200" dirty="0"/>
              <a:t>If no issues were identified or once all issues are resolved, the IRB will approve the study. The study team will receive an email from the Kuali System with the IRB determination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US" dirty="0"/>
          </a:p>
        </p:txBody>
      </p:sp>
      <p:sp>
        <p:nvSpPr>
          <p:cNvPr id="4" name="Slide Number Placeholder 3"/>
          <p:cNvSpPr>
            <a:spLocks noGrp="1"/>
          </p:cNvSpPr>
          <p:nvPr>
            <p:ph type="sldNum" sz="quarter" idx="5"/>
          </p:nvPr>
        </p:nvSpPr>
        <p:spPr/>
        <p:txBody>
          <a:bodyPr/>
          <a:lstStyle/>
          <a:p>
            <a:fld id="{BC87B9EF-02E5-489C-B016-F6FCD3E89101}" type="slidenum">
              <a:rPr lang="en-US" smtClean="0"/>
              <a:t>9</a:t>
            </a:fld>
            <a:endParaRPr lang="en-US"/>
          </a:p>
        </p:txBody>
      </p:sp>
    </p:spTree>
    <p:extLst>
      <p:ext uri="{BB962C8B-B14F-4D97-AF65-F5344CB8AC3E}">
        <p14:creationId xmlns:p14="http://schemas.microsoft.com/office/powerpoint/2010/main" val="33041990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US" dirty="0"/>
          </a:p>
        </p:txBody>
      </p:sp>
      <p:sp>
        <p:nvSpPr>
          <p:cNvPr id="4" name="Slide Number Placeholder 3"/>
          <p:cNvSpPr>
            <a:spLocks noGrp="1"/>
          </p:cNvSpPr>
          <p:nvPr>
            <p:ph type="sldNum" sz="quarter" idx="5"/>
          </p:nvPr>
        </p:nvSpPr>
        <p:spPr/>
        <p:txBody>
          <a:bodyPr/>
          <a:lstStyle/>
          <a:p>
            <a:fld id="{BC87B9EF-02E5-489C-B016-F6FCD3E89101}" type="slidenum">
              <a:rPr lang="en-US" smtClean="0"/>
              <a:t>10</a:t>
            </a:fld>
            <a:endParaRPr lang="en-US"/>
          </a:p>
        </p:txBody>
      </p:sp>
    </p:spTree>
    <p:extLst>
      <p:ext uri="{BB962C8B-B14F-4D97-AF65-F5344CB8AC3E}">
        <p14:creationId xmlns:p14="http://schemas.microsoft.com/office/powerpoint/2010/main" val="37227998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5498224" y="6353940"/>
            <a:ext cx="2057400" cy="365125"/>
          </a:xfrm>
        </p:spPr>
        <p:txBody>
          <a:bodyPr/>
          <a:lstStyle>
            <a:lvl1pPr algn="r">
              <a:defRPr/>
            </a:lvl1pPr>
          </a:lstStyle>
          <a:p>
            <a:r>
              <a:rPr lang="en-US"/>
              <a:t>Spring 2021</a:t>
            </a:r>
            <a:endParaRPr lang="en-US" dirty="0"/>
          </a:p>
        </p:txBody>
      </p:sp>
      <p:sp>
        <p:nvSpPr>
          <p:cNvPr id="5" name="Footer Placeholder 4"/>
          <p:cNvSpPr>
            <a:spLocks noGrp="1"/>
          </p:cNvSpPr>
          <p:nvPr>
            <p:ph type="ftr" sz="quarter" idx="11"/>
          </p:nvPr>
        </p:nvSpPr>
        <p:spPr>
          <a:xfrm>
            <a:off x="506475" y="6353941"/>
            <a:ext cx="3540007" cy="365125"/>
          </a:xfrm>
        </p:spPr>
        <p:txBody>
          <a:bodyPr/>
          <a:lstStyle>
            <a:lvl1pPr algn="l">
              <a:defRPr/>
            </a:lvl1pPr>
          </a:lstStyle>
          <a:p>
            <a:r>
              <a:rPr lang="en-US"/>
              <a:t>INTER 260 Responsible Conduct of Research</a:t>
            </a:r>
            <a:endParaRPr lang="en-US" dirty="0"/>
          </a:p>
        </p:txBody>
      </p:sp>
      <p:sp>
        <p:nvSpPr>
          <p:cNvPr id="6" name="Slide Number Placeholder 5"/>
          <p:cNvSpPr>
            <a:spLocks noGrp="1"/>
          </p:cNvSpPr>
          <p:nvPr>
            <p:ph type="sldNum" sz="quarter" idx="12"/>
          </p:nvPr>
        </p:nvSpPr>
        <p:spPr>
          <a:xfrm>
            <a:off x="4172612" y="6353941"/>
            <a:ext cx="614202" cy="365125"/>
          </a:xfrm>
        </p:spPr>
        <p:txBody>
          <a:bodyPr/>
          <a:lstStyle>
            <a:lvl1pPr algn="ctr">
              <a:defRPr/>
            </a:lvl1pPr>
          </a:lstStyle>
          <a:p>
            <a:fld id="{FC90DB9D-1392-4FC2-903F-60147DD10F4C}" type="slidenum">
              <a:rPr lang="en-US" smtClean="0"/>
              <a:pPr/>
              <a:t>‹#›</a:t>
            </a:fld>
            <a:endParaRPr lang="en-US" dirty="0"/>
          </a:p>
        </p:txBody>
      </p:sp>
    </p:spTree>
    <p:extLst>
      <p:ext uri="{BB962C8B-B14F-4D97-AF65-F5344CB8AC3E}">
        <p14:creationId xmlns:p14="http://schemas.microsoft.com/office/powerpoint/2010/main" val="34517853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Spring 2021</a:t>
            </a:r>
          </a:p>
        </p:txBody>
      </p:sp>
      <p:sp>
        <p:nvSpPr>
          <p:cNvPr id="5" name="Footer Placeholder 4"/>
          <p:cNvSpPr>
            <a:spLocks noGrp="1"/>
          </p:cNvSpPr>
          <p:nvPr>
            <p:ph type="ftr" sz="quarter" idx="11"/>
          </p:nvPr>
        </p:nvSpPr>
        <p:spPr/>
        <p:txBody>
          <a:bodyPr/>
          <a:lstStyle/>
          <a:p>
            <a:r>
              <a:rPr lang="en-US"/>
              <a:t>INTER 260 Responsible Conduct of Research</a:t>
            </a:r>
          </a:p>
        </p:txBody>
      </p:sp>
      <p:sp>
        <p:nvSpPr>
          <p:cNvPr id="6" name="Slide Number Placeholder 5"/>
          <p:cNvSpPr>
            <a:spLocks noGrp="1"/>
          </p:cNvSpPr>
          <p:nvPr>
            <p:ph type="sldNum" sz="quarter" idx="12"/>
          </p:nvPr>
        </p:nvSpPr>
        <p:spPr/>
        <p:txBody>
          <a:bodyPr/>
          <a:lstStyle/>
          <a:p>
            <a:fld id="{FC90DB9D-1392-4FC2-903F-60147DD10F4C}" type="slidenum">
              <a:rPr lang="en-US" smtClean="0"/>
              <a:t>‹#›</a:t>
            </a:fld>
            <a:endParaRPr lang="en-US"/>
          </a:p>
        </p:txBody>
      </p:sp>
    </p:spTree>
    <p:extLst>
      <p:ext uri="{BB962C8B-B14F-4D97-AF65-F5344CB8AC3E}">
        <p14:creationId xmlns:p14="http://schemas.microsoft.com/office/powerpoint/2010/main" val="14146017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Spring 2021</a:t>
            </a:r>
          </a:p>
        </p:txBody>
      </p:sp>
      <p:sp>
        <p:nvSpPr>
          <p:cNvPr id="5" name="Footer Placeholder 4"/>
          <p:cNvSpPr>
            <a:spLocks noGrp="1"/>
          </p:cNvSpPr>
          <p:nvPr>
            <p:ph type="ftr" sz="quarter" idx="11"/>
          </p:nvPr>
        </p:nvSpPr>
        <p:spPr/>
        <p:txBody>
          <a:bodyPr/>
          <a:lstStyle/>
          <a:p>
            <a:r>
              <a:rPr lang="en-US"/>
              <a:t>INTER 260 Responsible Conduct of Research</a:t>
            </a:r>
          </a:p>
        </p:txBody>
      </p:sp>
      <p:sp>
        <p:nvSpPr>
          <p:cNvPr id="6" name="Slide Number Placeholder 5"/>
          <p:cNvSpPr>
            <a:spLocks noGrp="1"/>
          </p:cNvSpPr>
          <p:nvPr>
            <p:ph type="sldNum" sz="quarter" idx="12"/>
          </p:nvPr>
        </p:nvSpPr>
        <p:spPr/>
        <p:txBody>
          <a:bodyPr/>
          <a:lstStyle/>
          <a:p>
            <a:fld id="{FC90DB9D-1392-4FC2-903F-60147DD10F4C}" type="slidenum">
              <a:rPr lang="en-US" smtClean="0"/>
              <a:t>‹#›</a:t>
            </a:fld>
            <a:endParaRPr lang="en-US"/>
          </a:p>
        </p:txBody>
      </p:sp>
    </p:spTree>
    <p:extLst>
      <p:ext uri="{BB962C8B-B14F-4D97-AF65-F5344CB8AC3E}">
        <p14:creationId xmlns:p14="http://schemas.microsoft.com/office/powerpoint/2010/main" val="1687990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Spring 2021</a:t>
            </a:r>
            <a:endParaRPr lang="en-US" dirty="0"/>
          </a:p>
        </p:txBody>
      </p:sp>
      <p:sp>
        <p:nvSpPr>
          <p:cNvPr id="5" name="Footer Placeholder 4"/>
          <p:cNvSpPr>
            <a:spLocks noGrp="1"/>
          </p:cNvSpPr>
          <p:nvPr>
            <p:ph type="ftr" sz="quarter" idx="11"/>
          </p:nvPr>
        </p:nvSpPr>
        <p:spPr/>
        <p:txBody>
          <a:bodyPr/>
          <a:lstStyle/>
          <a:p>
            <a:r>
              <a:rPr lang="en-US"/>
              <a:t>INTER 260 Responsible Conduct of Research</a:t>
            </a:r>
          </a:p>
        </p:txBody>
      </p:sp>
      <p:sp>
        <p:nvSpPr>
          <p:cNvPr id="6" name="Slide Number Placeholder 5"/>
          <p:cNvSpPr>
            <a:spLocks noGrp="1"/>
          </p:cNvSpPr>
          <p:nvPr>
            <p:ph type="sldNum" sz="quarter" idx="12"/>
          </p:nvPr>
        </p:nvSpPr>
        <p:spPr/>
        <p:txBody>
          <a:bodyPr/>
          <a:lstStyle/>
          <a:p>
            <a:fld id="{FC90DB9D-1392-4FC2-903F-60147DD10F4C}" type="slidenum">
              <a:rPr lang="en-US" smtClean="0"/>
              <a:t>‹#›</a:t>
            </a:fld>
            <a:endParaRPr lang="en-US"/>
          </a:p>
        </p:txBody>
      </p:sp>
    </p:spTree>
    <p:extLst>
      <p:ext uri="{BB962C8B-B14F-4D97-AF65-F5344CB8AC3E}">
        <p14:creationId xmlns:p14="http://schemas.microsoft.com/office/powerpoint/2010/main" val="6615436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r>
              <a:rPr lang="en-US"/>
              <a:t>Spring 2021</a:t>
            </a:r>
          </a:p>
        </p:txBody>
      </p:sp>
      <p:sp>
        <p:nvSpPr>
          <p:cNvPr id="5" name="Footer Placeholder 4"/>
          <p:cNvSpPr>
            <a:spLocks noGrp="1"/>
          </p:cNvSpPr>
          <p:nvPr>
            <p:ph type="ftr" sz="quarter" idx="11"/>
          </p:nvPr>
        </p:nvSpPr>
        <p:spPr/>
        <p:txBody>
          <a:bodyPr/>
          <a:lstStyle/>
          <a:p>
            <a:r>
              <a:rPr lang="en-US"/>
              <a:t>INTER 260 Responsible Conduct of Research</a:t>
            </a:r>
          </a:p>
        </p:txBody>
      </p:sp>
      <p:sp>
        <p:nvSpPr>
          <p:cNvPr id="6" name="Slide Number Placeholder 5"/>
          <p:cNvSpPr>
            <a:spLocks noGrp="1"/>
          </p:cNvSpPr>
          <p:nvPr>
            <p:ph type="sldNum" sz="quarter" idx="12"/>
          </p:nvPr>
        </p:nvSpPr>
        <p:spPr/>
        <p:txBody>
          <a:bodyPr/>
          <a:lstStyle/>
          <a:p>
            <a:fld id="{FC90DB9D-1392-4FC2-903F-60147DD10F4C}" type="slidenum">
              <a:rPr lang="en-US" smtClean="0"/>
              <a:t>‹#›</a:t>
            </a:fld>
            <a:endParaRPr lang="en-US"/>
          </a:p>
        </p:txBody>
      </p:sp>
    </p:spTree>
    <p:extLst>
      <p:ext uri="{BB962C8B-B14F-4D97-AF65-F5344CB8AC3E}">
        <p14:creationId xmlns:p14="http://schemas.microsoft.com/office/powerpoint/2010/main" val="685259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a:t>Spring 2021</a:t>
            </a:r>
          </a:p>
        </p:txBody>
      </p:sp>
      <p:sp>
        <p:nvSpPr>
          <p:cNvPr id="6" name="Footer Placeholder 5"/>
          <p:cNvSpPr>
            <a:spLocks noGrp="1"/>
          </p:cNvSpPr>
          <p:nvPr>
            <p:ph type="ftr" sz="quarter" idx="11"/>
          </p:nvPr>
        </p:nvSpPr>
        <p:spPr/>
        <p:txBody>
          <a:bodyPr/>
          <a:lstStyle/>
          <a:p>
            <a:r>
              <a:rPr lang="en-US"/>
              <a:t>INTER 260 Responsible Conduct of Research</a:t>
            </a:r>
          </a:p>
        </p:txBody>
      </p:sp>
      <p:sp>
        <p:nvSpPr>
          <p:cNvPr id="7" name="Slide Number Placeholder 6"/>
          <p:cNvSpPr>
            <a:spLocks noGrp="1"/>
          </p:cNvSpPr>
          <p:nvPr>
            <p:ph type="sldNum" sz="quarter" idx="12"/>
          </p:nvPr>
        </p:nvSpPr>
        <p:spPr/>
        <p:txBody>
          <a:bodyPr/>
          <a:lstStyle/>
          <a:p>
            <a:fld id="{FC90DB9D-1392-4FC2-903F-60147DD10F4C}" type="slidenum">
              <a:rPr lang="en-US" smtClean="0"/>
              <a:t>‹#›</a:t>
            </a:fld>
            <a:endParaRPr lang="en-US"/>
          </a:p>
        </p:txBody>
      </p:sp>
    </p:spTree>
    <p:extLst>
      <p:ext uri="{BB962C8B-B14F-4D97-AF65-F5344CB8AC3E}">
        <p14:creationId xmlns:p14="http://schemas.microsoft.com/office/powerpoint/2010/main" val="26755821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a:t>Spring 2021</a:t>
            </a:r>
          </a:p>
        </p:txBody>
      </p:sp>
      <p:sp>
        <p:nvSpPr>
          <p:cNvPr id="8" name="Footer Placeholder 7"/>
          <p:cNvSpPr>
            <a:spLocks noGrp="1"/>
          </p:cNvSpPr>
          <p:nvPr>
            <p:ph type="ftr" sz="quarter" idx="11"/>
          </p:nvPr>
        </p:nvSpPr>
        <p:spPr/>
        <p:txBody>
          <a:bodyPr/>
          <a:lstStyle/>
          <a:p>
            <a:r>
              <a:rPr lang="en-US"/>
              <a:t>INTER 260 Responsible Conduct of Research</a:t>
            </a:r>
          </a:p>
        </p:txBody>
      </p:sp>
      <p:sp>
        <p:nvSpPr>
          <p:cNvPr id="9" name="Slide Number Placeholder 8"/>
          <p:cNvSpPr>
            <a:spLocks noGrp="1"/>
          </p:cNvSpPr>
          <p:nvPr>
            <p:ph type="sldNum" sz="quarter" idx="12"/>
          </p:nvPr>
        </p:nvSpPr>
        <p:spPr/>
        <p:txBody>
          <a:bodyPr/>
          <a:lstStyle/>
          <a:p>
            <a:fld id="{FC90DB9D-1392-4FC2-903F-60147DD10F4C}" type="slidenum">
              <a:rPr lang="en-US" smtClean="0"/>
              <a:t>‹#›</a:t>
            </a:fld>
            <a:endParaRPr lang="en-US"/>
          </a:p>
        </p:txBody>
      </p:sp>
    </p:spTree>
    <p:extLst>
      <p:ext uri="{BB962C8B-B14F-4D97-AF65-F5344CB8AC3E}">
        <p14:creationId xmlns:p14="http://schemas.microsoft.com/office/powerpoint/2010/main" val="12178083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n-US"/>
              <a:t>Spring 2021</a:t>
            </a:r>
            <a:endParaRPr lang="en-US" dirty="0"/>
          </a:p>
        </p:txBody>
      </p:sp>
      <p:sp>
        <p:nvSpPr>
          <p:cNvPr id="4" name="Footer Placeholder 3"/>
          <p:cNvSpPr>
            <a:spLocks noGrp="1"/>
          </p:cNvSpPr>
          <p:nvPr>
            <p:ph type="ftr" sz="quarter" idx="11"/>
          </p:nvPr>
        </p:nvSpPr>
        <p:spPr/>
        <p:txBody>
          <a:bodyPr/>
          <a:lstStyle/>
          <a:p>
            <a:r>
              <a:rPr lang="en-US"/>
              <a:t>INTER 260 Responsible Conduct of Research</a:t>
            </a:r>
          </a:p>
        </p:txBody>
      </p:sp>
      <p:sp>
        <p:nvSpPr>
          <p:cNvPr id="5" name="Slide Number Placeholder 4"/>
          <p:cNvSpPr>
            <a:spLocks noGrp="1"/>
          </p:cNvSpPr>
          <p:nvPr>
            <p:ph type="sldNum" sz="quarter" idx="12"/>
          </p:nvPr>
        </p:nvSpPr>
        <p:spPr/>
        <p:txBody>
          <a:bodyPr/>
          <a:lstStyle/>
          <a:p>
            <a:fld id="{FC90DB9D-1392-4FC2-903F-60147DD10F4C}" type="slidenum">
              <a:rPr lang="en-US" smtClean="0"/>
              <a:t>‹#›</a:t>
            </a:fld>
            <a:endParaRPr lang="en-US"/>
          </a:p>
        </p:txBody>
      </p:sp>
    </p:spTree>
    <p:extLst>
      <p:ext uri="{BB962C8B-B14F-4D97-AF65-F5344CB8AC3E}">
        <p14:creationId xmlns:p14="http://schemas.microsoft.com/office/powerpoint/2010/main" val="17882528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Spring 2021</a:t>
            </a:r>
          </a:p>
        </p:txBody>
      </p:sp>
      <p:sp>
        <p:nvSpPr>
          <p:cNvPr id="3" name="Footer Placeholder 2"/>
          <p:cNvSpPr>
            <a:spLocks noGrp="1"/>
          </p:cNvSpPr>
          <p:nvPr>
            <p:ph type="ftr" sz="quarter" idx="11"/>
          </p:nvPr>
        </p:nvSpPr>
        <p:spPr/>
        <p:txBody>
          <a:bodyPr/>
          <a:lstStyle/>
          <a:p>
            <a:r>
              <a:rPr lang="en-US"/>
              <a:t>INTER 260 Responsible Conduct of Research</a:t>
            </a:r>
          </a:p>
        </p:txBody>
      </p:sp>
      <p:sp>
        <p:nvSpPr>
          <p:cNvPr id="4" name="Slide Number Placeholder 3"/>
          <p:cNvSpPr>
            <a:spLocks noGrp="1"/>
          </p:cNvSpPr>
          <p:nvPr>
            <p:ph type="sldNum" sz="quarter" idx="12"/>
          </p:nvPr>
        </p:nvSpPr>
        <p:spPr/>
        <p:txBody>
          <a:bodyPr/>
          <a:lstStyle/>
          <a:p>
            <a:fld id="{FC90DB9D-1392-4FC2-903F-60147DD10F4C}" type="slidenum">
              <a:rPr lang="en-US" smtClean="0"/>
              <a:t>‹#›</a:t>
            </a:fld>
            <a:endParaRPr lang="en-US"/>
          </a:p>
        </p:txBody>
      </p:sp>
    </p:spTree>
    <p:extLst>
      <p:ext uri="{BB962C8B-B14F-4D97-AF65-F5344CB8AC3E}">
        <p14:creationId xmlns:p14="http://schemas.microsoft.com/office/powerpoint/2010/main" val="28631198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r>
              <a:rPr lang="en-US"/>
              <a:t>Spring 2021</a:t>
            </a:r>
          </a:p>
        </p:txBody>
      </p:sp>
      <p:sp>
        <p:nvSpPr>
          <p:cNvPr id="6" name="Footer Placeholder 5"/>
          <p:cNvSpPr>
            <a:spLocks noGrp="1"/>
          </p:cNvSpPr>
          <p:nvPr>
            <p:ph type="ftr" sz="quarter" idx="11"/>
          </p:nvPr>
        </p:nvSpPr>
        <p:spPr/>
        <p:txBody>
          <a:bodyPr/>
          <a:lstStyle/>
          <a:p>
            <a:r>
              <a:rPr lang="en-US"/>
              <a:t>INTER 260 Responsible Conduct of Research</a:t>
            </a:r>
          </a:p>
        </p:txBody>
      </p:sp>
      <p:sp>
        <p:nvSpPr>
          <p:cNvPr id="7" name="Slide Number Placeholder 6"/>
          <p:cNvSpPr>
            <a:spLocks noGrp="1"/>
          </p:cNvSpPr>
          <p:nvPr>
            <p:ph type="sldNum" sz="quarter" idx="12"/>
          </p:nvPr>
        </p:nvSpPr>
        <p:spPr/>
        <p:txBody>
          <a:bodyPr/>
          <a:lstStyle/>
          <a:p>
            <a:fld id="{FC90DB9D-1392-4FC2-903F-60147DD10F4C}" type="slidenum">
              <a:rPr lang="en-US" smtClean="0"/>
              <a:t>‹#›</a:t>
            </a:fld>
            <a:endParaRPr lang="en-US"/>
          </a:p>
        </p:txBody>
      </p:sp>
    </p:spTree>
    <p:extLst>
      <p:ext uri="{BB962C8B-B14F-4D97-AF65-F5344CB8AC3E}">
        <p14:creationId xmlns:p14="http://schemas.microsoft.com/office/powerpoint/2010/main" val="32648263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r>
              <a:rPr lang="en-US"/>
              <a:t>Spring 2021</a:t>
            </a:r>
          </a:p>
        </p:txBody>
      </p:sp>
      <p:sp>
        <p:nvSpPr>
          <p:cNvPr id="6" name="Footer Placeholder 5"/>
          <p:cNvSpPr>
            <a:spLocks noGrp="1"/>
          </p:cNvSpPr>
          <p:nvPr>
            <p:ph type="ftr" sz="quarter" idx="11"/>
          </p:nvPr>
        </p:nvSpPr>
        <p:spPr/>
        <p:txBody>
          <a:bodyPr/>
          <a:lstStyle/>
          <a:p>
            <a:r>
              <a:rPr lang="en-US"/>
              <a:t>INTER 260 Responsible Conduct of Research</a:t>
            </a:r>
          </a:p>
        </p:txBody>
      </p:sp>
      <p:sp>
        <p:nvSpPr>
          <p:cNvPr id="7" name="Slide Number Placeholder 6"/>
          <p:cNvSpPr>
            <a:spLocks noGrp="1"/>
          </p:cNvSpPr>
          <p:nvPr>
            <p:ph type="sldNum" sz="quarter" idx="12"/>
          </p:nvPr>
        </p:nvSpPr>
        <p:spPr/>
        <p:txBody>
          <a:bodyPr/>
          <a:lstStyle/>
          <a:p>
            <a:fld id="{FC90DB9D-1392-4FC2-903F-60147DD10F4C}" type="slidenum">
              <a:rPr lang="en-US" smtClean="0"/>
              <a:t>‹#›</a:t>
            </a:fld>
            <a:endParaRPr lang="en-US"/>
          </a:p>
        </p:txBody>
      </p:sp>
    </p:spTree>
    <p:extLst>
      <p:ext uri="{BB962C8B-B14F-4D97-AF65-F5344CB8AC3E}">
        <p14:creationId xmlns:p14="http://schemas.microsoft.com/office/powerpoint/2010/main" val="8862175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theme" Target="../theme/theme2.xml"/><Relationship Id="rId4" Type="http://schemas.openxmlformats.org/officeDocument/2006/relationships/image" Target="../media/image4.emf"/></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theme" Target="../theme/theme3.xml"/><Relationship Id="rId4" Type="http://schemas.openxmlformats.org/officeDocument/2006/relationships/image" Target="../media/image4.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517723" y="6364453"/>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Spring 2021</a:t>
            </a:r>
            <a:endParaRPr lang="en-US" dirty="0"/>
          </a:p>
        </p:txBody>
      </p:sp>
      <p:sp>
        <p:nvSpPr>
          <p:cNvPr id="5" name="Footer Placeholder 4"/>
          <p:cNvSpPr>
            <a:spLocks noGrp="1"/>
          </p:cNvSpPr>
          <p:nvPr>
            <p:ph type="ftr" sz="quarter" idx="3"/>
          </p:nvPr>
        </p:nvSpPr>
        <p:spPr>
          <a:xfrm>
            <a:off x="628649" y="6364453"/>
            <a:ext cx="3554468"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INTER 260 Responsible Conduct of Research</a:t>
            </a:r>
            <a:endParaRPr lang="en-US" dirty="0"/>
          </a:p>
        </p:txBody>
      </p:sp>
      <p:sp>
        <p:nvSpPr>
          <p:cNvPr id="6" name="Slide Number Placeholder 5"/>
          <p:cNvSpPr>
            <a:spLocks noGrp="1"/>
          </p:cNvSpPr>
          <p:nvPr>
            <p:ph type="sldNum" sz="quarter" idx="4"/>
          </p:nvPr>
        </p:nvSpPr>
        <p:spPr>
          <a:xfrm>
            <a:off x="4275418" y="6364453"/>
            <a:ext cx="611568"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FC90DB9D-1392-4FC2-903F-60147DD10F4C}" type="slidenum">
              <a:rPr lang="en-US" smtClean="0"/>
              <a:pPr/>
              <a:t>‹#›</a:t>
            </a:fld>
            <a:endParaRPr lang="en-US" dirty="0"/>
          </a:p>
        </p:txBody>
      </p:sp>
    </p:spTree>
    <p:extLst>
      <p:ext uri="{BB962C8B-B14F-4D97-AF65-F5344CB8AC3E}">
        <p14:creationId xmlns:p14="http://schemas.microsoft.com/office/powerpoint/2010/main" val="35220836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extBox 6">
            <a:extLst>
              <a:ext uri="{FF2B5EF4-FFF2-40B4-BE49-F238E27FC236}">
                <a16:creationId xmlns:a16="http://schemas.microsoft.com/office/drawing/2014/main" id="{25E5A597-9309-B84B-8BE2-ECB66C76CABE}"/>
              </a:ext>
            </a:extLst>
          </p:cNvPr>
          <p:cNvSpPr txBox="1">
            <a:spLocks noChangeArrowheads="1"/>
          </p:cNvSpPr>
          <p:nvPr/>
        </p:nvSpPr>
        <p:spPr bwMode="auto">
          <a:xfrm>
            <a:off x="266700" y="5307013"/>
            <a:ext cx="1857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en-US" altLang="en-US"/>
          </a:p>
        </p:txBody>
      </p:sp>
      <p:sp>
        <p:nvSpPr>
          <p:cNvPr id="1027" name="Title Placeholder 1"/>
          <p:cNvSpPr>
            <a:spLocks noGrp="1"/>
          </p:cNvSpPr>
          <p:nvPr>
            <p:ph type="title"/>
          </p:nvPr>
        </p:nvSpPr>
        <p:spPr bwMode="auto">
          <a:xfrm>
            <a:off x="457200" y="525463"/>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Project Title</a:t>
            </a:r>
          </a:p>
        </p:txBody>
      </p:sp>
      <p:sp>
        <p:nvSpPr>
          <p:cNvPr id="1028" name="Text Placeholder 2"/>
          <p:cNvSpPr>
            <a:spLocks noGrp="1"/>
          </p:cNvSpPr>
          <p:nvPr>
            <p:ph type="body" idx="1"/>
          </p:nvPr>
        </p:nvSpPr>
        <p:spPr bwMode="auto">
          <a:xfrm>
            <a:off x="457200" y="1808163"/>
            <a:ext cx="8229600" cy="2525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Lorem Ipsum</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1029" name="Picture 1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73800" y="0"/>
            <a:ext cx="2870200" cy="237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5599113"/>
            <a:ext cx="9170988" cy="1328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68300" y="6019800"/>
            <a:ext cx="174625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34304503"/>
      </p:ext>
    </p:extLst>
  </p:cSld>
  <p:clrMap bg1="lt1" tx1="dk1" bg2="lt2" tx2="dk2" accent1="accent1" accent2="accent2" accent3="accent3" accent4="accent4" accent5="accent5" accent6="accent6" hlink="hlink" folHlink="folHlink"/>
  <p:hf hdr="0"/>
  <p:txStyles>
    <p:titleStyle>
      <a:lvl1pPr algn="l" defTabSz="457200" rtl="0" eaLnBrk="0" fontAlgn="base" hangingPunct="0">
        <a:spcBef>
          <a:spcPct val="0"/>
        </a:spcBef>
        <a:spcAft>
          <a:spcPct val="0"/>
        </a:spcAft>
        <a:defRPr sz="5000" kern="1200">
          <a:solidFill>
            <a:srgbClr val="C28220"/>
          </a:solidFill>
          <a:latin typeface="Georgia"/>
          <a:ea typeface="Georgia" panose="02040502050405020303" pitchFamily="18" charset="0"/>
          <a:cs typeface="Georgia"/>
        </a:defRPr>
      </a:lvl1pPr>
      <a:lvl2pPr algn="l" defTabSz="457200" rtl="0" eaLnBrk="0" fontAlgn="base" hangingPunct="0">
        <a:spcBef>
          <a:spcPct val="0"/>
        </a:spcBef>
        <a:spcAft>
          <a:spcPct val="0"/>
        </a:spcAft>
        <a:defRPr sz="5000">
          <a:solidFill>
            <a:srgbClr val="C28220"/>
          </a:solidFill>
          <a:latin typeface="Georgia" panose="02040502050405020303" pitchFamily="18" charset="0"/>
          <a:ea typeface="Georgia" panose="02040502050405020303" pitchFamily="18" charset="0"/>
          <a:cs typeface="Georgia" panose="02040502050405020303" pitchFamily="18" charset="0"/>
        </a:defRPr>
      </a:lvl2pPr>
      <a:lvl3pPr algn="l" defTabSz="457200" rtl="0" eaLnBrk="0" fontAlgn="base" hangingPunct="0">
        <a:spcBef>
          <a:spcPct val="0"/>
        </a:spcBef>
        <a:spcAft>
          <a:spcPct val="0"/>
        </a:spcAft>
        <a:defRPr sz="5000">
          <a:solidFill>
            <a:srgbClr val="C28220"/>
          </a:solidFill>
          <a:latin typeface="Georgia" panose="02040502050405020303" pitchFamily="18" charset="0"/>
          <a:ea typeface="Georgia" panose="02040502050405020303" pitchFamily="18" charset="0"/>
          <a:cs typeface="Georgia" panose="02040502050405020303" pitchFamily="18" charset="0"/>
        </a:defRPr>
      </a:lvl3pPr>
      <a:lvl4pPr algn="l" defTabSz="457200" rtl="0" eaLnBrk="0" fontAlgn="base" hangingPunct="0">
        <a:spcBef>
          <a:spcPct val="0"/>
        </a:spcBef>
        <a:spcAft>
          <a:spcPct val="0"/>
        </a:spcAft>
        <a:defRPr sz="5000">
          <a:solidFill>
            <a:srgbClr val="C28220"/>
          </a:solidFill>
          <a:latin typeface="Georgia" panose="02040502050405020303" pitchFamily="18" charset="0"/>
          <a:ea typeface="Georgia" panose="02040502050405020303" pitchFamily="18" charset="0"/>
          <a:cs typeface="Georgia" panose="02040502050405020303" pitchFamily="18" charset="0"/>
        </a:defRPr>
      </a:lvl4pPr>
      <a:lvl5pPr algn="l" defTabSz="457200" rtl="0" eaLnBrk="0" fontAlgn="base" hangingPunct="0">
        <a:spcBef>
          <a:spcPct val="0"/>
        </a:spcBef>
        <a:spcAft>
          <a:spcPct val="0"/>
        </a:spcAft>
        <a:defRPr sz="5000">
          <a:solidFill>
            <a:srgbClr val="C28220"/>
          </a:solidFill>
          <a:latin typeface="Georgia" panose="02040502050405020303" pitchFamily="18" charset="0"/>
          <a:ea typeface="Georgia" panose="02040502050405020303" pitchFamily="18" charset="0"/>
          <a:cs typeface="Georgia" panose="02040502050405020303" pitchFamily="18" charset="0"/>
        </a:defRPr>
      </a:lvl5pPr>
      <a:lvl6pPr marL="457200" algn="l" defTabSz="457200" rtl="0" fontAlgn="base">
        <a:spcBef>
          <a:spcPct val="0"/>
        </a:spcBef>
        <a:spcAft>
          <a:spcPct val="0"/>
        </a:spcAft>
        <a:defRPr sz="5000">
          <a:solidFill>
            <a:srgbClr val="C28220"/>
          </a:solidFill>
          <a:latin typeface="Georgia" panose="02040502050405020303" pitchFamily="18" charset="0"/>
          <a:ea typeface="Georgia" panose="02040502050405020303" pitchFamily="18" charset="0"/>
          <a:cs typeface="Georgia" panose="02040502050405020303" pitchFamily="18" charset="0"/>
        </a:defRPr>
      </a:lvl6pPr>
      <a:lvl7pPr marL="914400" algn="l" defTabSz="457200" rtl="0" fontAlgn="base">
        <a:spcBef>
          <a:spcPct val="0"/>
        </a:spcBef>
        <a:spcAft>
          <a:spcPct val="0"/>
        </a:spcAft>
        <a:defRPr sz="5000">
          <a:solidFill>
            <a:srgbClr val="C28220"/>
          </a:solidFill>
          <a:latin typeface="Georgia" panose="02040502050405020303" pitchFamily="18" charset="0"/>
          <a:ea typeface="Georgia" panose="02040502050405020303" pitchFamily="18" charset="0"/>
          <a:cs typeface="Georgia" panose="02040502050405020303" pitchFamily="18" charset="0"/>
        </a:defRPr>
      </a:lvl7pPr>
      <a:lvl8pPr marL="1371600" algn="l" defTabSz="457200" rtl="0" fontAlgn="base">
        <a:spcBef>
          <a:spcPct val="0"/>
        </a:spcBef>
        <a:spcAft>
          <a:spcPct val="0"/>
        </a:spcAft>
        <a:defRPr sz="5000">
          <a:solidFill>
            <a:srgbClr val="C28220"/>
          </a:solidFill>
          <a:latin typeface="Georgia" panose="02040502050405020303" pitchFamily="18" charset="0"/>
          <a:ea typeface="Georgia" panose="02040502050405020303" pitchFamily="18" charset="0"/>
          <a:cs typeface="Georgia" panose="02040502050405020303" pitchFamily="18" charset="0"/>
        </a:defRPr>
      </a:lvl8pPr>
      <a:lvl9pPr marL="1828800" algn="l" defTabSz="457200" rtl="0" fontAlgn="base">
        <a:spcBef>
          <a:spcPct val="0"/>
        </a:spcBef>
        <a:spcAft>
          <a:spcPct val="0"/>
        </a:spcAft>
        <a:defRPr sz="5000">
          <a:solidFill>
            <a:srgbClr val="C28220"/>
          </a:solidFill>
          <a:latin typeface="Georgia" panose="02040502050405020303" pitchFamily="18" charset="0"/>
          <a:ea typeface="Georgia" panose="02040502050405020303" pitchFamily="18" charset="0"/>
          <a:cs typeface="Georgia" panose="02040502050405020303" pitchFamily="18"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2200" kern="1200">
          <a:solidFill>
            <a:srgbClr val="2D637F"/>
          </a:solidFill>
          <a:latin typeface="Lucida Grande"/>
          <a:ea typeface="Lucida Grande"/>
          <a:cs typeface="Lucida Grande"/>
        </a:defRPr>
      </a:lvl1pPr>
      <a:lvl2pPr marL="742950" indent="-285750" algn="l" defTabSz="457200" rtl="0" eaLnBrk="0" fontAlgn="base" hangingPunct="0">
        <a:spcBef>
          <a:spcPct val="20000"/>
        </a:spcBef>
        <a:spcAft>
          <a:spcPct val="0"/>
        </a:spcAft>
        <a:buFont typeface="Arial" panose="020B0604020202020204" pitchFamily="34" charset="0"/>
        <a:buChar char="–"/>
        <a:defRPr sz="2000" kern="1200">
          <a:solidFill>
            <a:srgbClr val="2D637F"/>
          </a:solidFill>
          <a:latin typeface="Lucida Grande"/>
          <a:ea typeface="Lucida Grande"/>
          <a:cs typeface="Lucida Grande"/>
        </a:defRPr>
      </a:lvl2pPr>
      <a:lvl3pPr marL="1143000" indent="-228600" algn="l" defTabSz="457200" rtl="0" eaLnBrk="0" fontAlgn="base" hangingPunct="0">
        <a:spcBef>
          <a:spcPct val="20000"/>
        </a:spcBef>
        <a:spcAft>
          <a:spcPct val="0"/>
        </a:spcAft>
        <a:buFont typeface="Arial" panose="020B0604020202020204" pitchFamily="34" charset="0"/>
        <a:buChar char="•"/>
        <a:defRPr kern="1200">
          <a:solidFill>
            <a:srgbClr val="2D637F"/>
          </a:solidFill>
          <a:latin typeface="Lucida Grande"/>
          <a:ea typeface="Lucida Grande"/>
          <a:cs typeface="Lucida Grande"/>
        </a:defRPr>
      </a:lvl3pPr>
      <a:lvl4pPr marL="1600200" indent="-228600" algn="l" defTabSz="457200" rtl="0" eaLnBrk="0" fontAlgn="base" hangingPunct="0">
        <a:spcBef>
          <a:spcPct val="20000"/>
        </a:spcBef>
        <a:spcAft>
          <a:spcPct val="0"/>
        </a:spcAft>
        <a:buFont typeface="Arial" panose="020B0604020202020204" pitchFamily="34" charset="0"/>
        <a:buChar char="–"/>
        <a:defRPr sz="1600" kern="1200">
          <a:solidFill>
            <a:srgbClr val="2D637F"/>
          </a:solidFill>
          <a:latin typeface="Lucida Grande"/>
          <a:ea typeface="Lucida Grande"/>
          <a:cs typeface="Lucida Grande"/>
        </a:defRPr>
      </a:lvl4pPr>
      <a:lvl5pPr marL="2057400" indent="-228600" algn="l" defTabSz="457200" rtl="0" eaLnBrk="0" fontAlgn="base" hangingPunct="0">
        <a:spcBef>
          <a:spcPct val="20000"/>
        </a:spcBef>
        <a:spcAft>
          <a:spcPct val="0"/>
        </a:spcAft>
        <a:buFont typeface="Arial" panose="020B0604020202020204" pitchFamily="34" charset="0"/>
        <a:buChar char="»"/>
        <a:defRPr sz="1400" kern="1200">
          <a:solidFill>
            <a:srgbClr val="2D637F"/>
          </a:solidFill>
          <a:latin typeface="Lucida Grande"/>
          <a:ea typeface="Lucida Grande"/>
          <a:cs typeface="Lucida Grand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extBox 6">
            <a:extLst>
              <a:ext uri="{FF2B5EF4-FFF2-40B4-BE49-F238E27FC236}">
                <a16:creationId xmlns:a16="http://schemas.microsoft.com/office/drawing/2014/main" id="{25E5A597-9309-B84B-8BE2-ECB66C76CABE}"/>
              </a:ext>
            </a:extLst>
          </p:cNvPr>
          <p:cNvSpPr txBox="1">
            <a:spLocks noChangeArrowheads="1"/>
          </p:cNvSpPr>
          <p:nvPr/>
        </p:nvSpPr>
        <p:spPr bwMode="auto">
          <a:xfrm>
            <a:off x="266700" y="5307013"/>
            <a:ext cx="1857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en-US" altLang="en-US"/>
          </a:p>
        </p:txBody>
      </p:sp>
      <p:sp>
        <p:nvSpPr>
          <p:cNvPr id="1027" name="Title Placeholder 1"/>
          <p:cNvSpPr>
            <a:spLocks noGrp="1"/>
          </p:cNvSpPr>
          <p:nvPr>
            <p:ph type="title"/>
          </p:nvPr>
        </p:nvSpPr>
        <p:spPr bwMode="auto">
          <a:xfrm>
            <a:off x="457200" y="525463"/>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Project Title</a:t>
            </a:r>
          </a:p>
        </p:txBody>
      </p:sp>
      <p:sp>
        <p:nvSpPr>
          <p:cNvPr id="1028" name="Text Placeholder 2"/>
          <p:cNvSpPr>
            <a:spLocks noGrp="1"/>
          </p:cNvSpPr>
          <p:nvPr>
            <p:ph type="body" idx="1"/>
          </p:nvPr>
        </p:nvSpPr>
        <p:spPr bwMode="auto">
          <a:xfrm>
            <a:off x="457200" y="1808163"/>
            <a:ext cx="8229600" cy="2525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Lorem Ipsum</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1029" name="Picture 1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73800" y="0"/>
            <a:ext cx="2870200" cy="237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5599113"/>
            <a:ext cx="9170988" cy="1328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68300" y="6019800"/>
            <a:ext cx="174625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44844264"/>
      </p:ext>
    </p:extLst>
  </p:cSld>
  <p:clrMap bg1="lt1" tx1="dk1" bg2="lt2" tx2="dk2" accent1="accent1" accent2="accent2" accent3="accent3" accent4="accent4" accent5="accent5" accent6="accent6" hlink="hlink" folHlink="folHlink"/>
  <p:hf hdr="0"/>
  <p:txStyles>
    <p:titleStyle>
      <a:lvl1pPr algn="l" defTabSz="457200" rtl="0" eaLnBrk="0" fontAlgn="base" hangingPunct="0">
        <a:spcBef>
          <a:spcPct val="0"/>
        </a:spcBef>
        <a:spcAft>
          <a:spcPct val="0"/>
        </a:spcAft>
        <a:defRPr sz="5000" kern="1200">
          <a:solidFill>
            <a:srgbClr val="C28220"/>
          </a:solidFill>
          <a:latin typeface="Georgia"/>
          <a:ea typeface="Georgia" panose="02040502050405020303" pitchFamily="18" charset="0"/>
          <a:cs typeface="Georgia"/>
        </a:defRPr>
      </a:lvl1pPr>
      <a:lvl2pPr algn="l" defTabSz="457200" rtl="0" eaLnBrk="0" fontAlgn="base" hangingPunct="0">
        <a:spcBef>
          <a:spcPct val="0"/>
        </a:spcBef>
        <a:spcAft>
          <a:spcPct val="0"/>
        </a:spcAft>
        <a:defRPr sz="5000">
          <a:solidFill>
            <a:srgbClr val="C28220"/>
          </a:solidFill>
          <a:latin typeface="Georgia" panose="02040502050405020303" pitchFamily="18" charset="0"/>
          <a:ea typeface="Georgia" panose="02040502050405020303" pitchFamily="18" charset="0"/>
          <a:cs typeface="Georgia" panose="02040502050405020303" pitchFamily="18" charset="0"/>
        </a:defRPr>
      </a:lvl2pPr>
      <a:lvl3pPr algn="l" defTabSz="457200" rtl="0" eaLnBrk="0" fontAlgn="base" hangingPunct="0">
        <a:spcBef>
          <a:spcPct val="0"/>
        </a:spcBef>
        <a:spcAft>
          <a:spcPct val="0"/>
        </a:spcAft>
        <a:defRPr sz="5000">
          <a:solidFill>
            <a:srgbClr val="C28220"/>
          </a:solidFill>
          <a:latin typeface="Georgia" panose="02040502050405020303" pitchFamily="18" charset="0"/>
          <a:ea typeface="Georgia" panose="02040502050405020303" pitchFamily="18" charset="0"/>
          <a:cs typeface="Georgia" panose="02040502050405020303" pitchFamily="18" charset="0"/>
        </a:defRPr>
      </a:lvl3pPr>
      <a:lvl4pPr algn="l" defTabSz="457200" rtl="0" eaLnBrk="0" fontAlgn="base" hangingPunct="0">
        <a:spcBef>
          <a:spcPct val="0"/>
        </a:spcBef>
        <a:spcAft>
          <a:spcPct val="0"/>
        </a:spcAft>
        <a:defRPr sz="5000">
          <a:solidFill>
            <a:srgbClr val="C28220"/>
          </a:solidFill>
          <a:latin typeface="Georgia" panose="02040502050405020303" pitchFamily="18" charset="0"/>
          <a:ea typeface="Georgia" panose="02040502050405020303" pitchFamily="18" charset="0"/>
          <a:cs typeface="Georgia" panose="02040502050405020303" pitchFamily="18" charset="0"/>
        </a:defRPr>
      </a:lvl4pPr>
      <a:lvl5pPr algn="l" defTabSz="457200" rtl="0" eaLnBrk="0" fontAlgn="base" hangingPunct="0">
        <a:spcBef>
          <a:spcPct val="0"/>
        </a:spcBef>
        <a:spcAft>
          <a:spcPct val="0"/>
        </a:spcAft>
        <a:defRPr sz="5000">
          <a:solidFill>
            <a:srgbClr val="C28220"/>
          </a:solidFill>
          <a:latin typeface="Georgia" panose="02040502050405020303" pitchFamily="18" charset="0"/>
          <a:ea typeface="Georgia" panose="02040502050405020303" pitchFamily="18" charset="0"/>
          <a:cs typeface="Georgia" panose="02040502050405020303" pitchFamily="18" charset="0"/>
        </a:defRPr>
      </a:lvl5pPr>
      <a:lvl6pPr marL="457200" algn="l" defTabSz="457200" rtl="0" fontAlgn="base">
        <a:spcBef>
          <a:spcPct val="0"/>
        </a:spcBef>
        <a:spcAft>
          <a:spcPct val="0"/>
        </a:spcAft>
        <a:defRPr sz="5000">
          <a:solidFill>
            <a:srgbClr val="C28220"/>
          </a:solidFill>
          <a:latin typeface="Georgia" panose="02040502050405020303" pitchFamily="18" charset="0"/>
          <a:ea typeface="Georgia" panose="02040502050405020303" pitchFamily="18" charset="0"/>
          <a:cs typeface="Georgia" panose="02040502050405020303" pitchFamily="18" charset="0"/>
        </a:defRPr>
      </a:lvl6pPr>
      <a:lvl7pPr marL="914400" algn="l" defTabSz="457200" rtl="0" fontAlgn="base">
        <a:spcBef>
          <a:spcPct val="0"/>
        </a:spcBef>
        <a:spcAft>
          <a:spcPct val="0"/>
        </a:spcAft>
        <a:defRPr sz="5000">
          <a:solidFill>
            <a:srgbClr val="C28220"/>
          </a:solidFill>
          <a:latin typeface="Georgia" panose="02040502050405020303" pitchFamily="18" charset="0"/>
          <a:ea typeface="Georgia" panose="02040502050405020303" pitchFamily="18" charset="0"/>
          <a:cs typeface="Georgia" panose="02040502050405020303" pitchFamily="18" charset="0"/>
        </a:defRPr>
      </a:lvl7pPr>
      <a:lvl8pPr marL="1371600" algn="l" defTabSz="457200" rtl="0" fontAlgn="base">
        <a:spcBef>
          <a:spcPct val="0"/>
        </a:spcBef>
        <a:spcAft>
          <a:spcPct val="0"/>
        </a:spcAft>
        <a:defRPr sz="5000">
          <a:solidFill>
            <a:srgbClr val="C28220"/>
          </a:solidFill>
          <a:latin typeface="Georgia" panose="02040502050405020303" pitchFamily="18" charset="0"/>
          <a:ea typeface="Georgia" panose="02040502050405020303" pitchFamily="18" charset="0"/>
          <a:cs typeface="Georgia" panose="02040502050405020303" pitchFamily="18" charset="0"/>
        </a:defRPr>
      </a:lvl8pPr>
      <a:lvl9pPr marL="1828800" algn="l" defTabSz="457200" rtl="0" fontAlgn="base">
        <a:spcBef>
          <a:spcPct val="0"/>
        </a:spcBef>
        <a:spcAft>
          <a:spcPct val="0"/>
        </a:spcAft>
        <a:defRPr sz="5000">
          <a:solidFill>
            <a:srgbClr val="C28220"/>
          </a:solidFill>
          <a:latin typeface="Georgia" panose="02040502050405020303" pitchFamily="18" charset="0"/>
          <a:ea typeface="Georgia" panose="02040502050405020303" pitchFamily="18" charset="0"/>
          <a:cs typeface="Georgia" panose="02040502050405020303" pitchFamily="18"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2200" kern="1200">
          <a:solidFill>
            <a:srgbClr val="2D637F"/>
          </a:solidFill>
          <a:latin typeface="Lucida Grande"/>
          <a:ea typeface="Lucida Grande"/>
          <a:cs typeface="Lucida Grande"/>
        </a:defRPr>
      </a:lvl1pPr>
      <a:lvl2pPr marL="742950" indent="-285750" algn="l" defTabSz="457200" rtl="0" eaLnBrk="0" fontAlgn="base" hangingPunct="0">
        <a:spcBef>
          <a:spcPct val="20000"/>
        </a:spcBef>
        <a:spcAft>
          <a:spcPct val="0"/>
        </a:spcAft>
        <a:buFont typeface="Arial" panose="020B0604020202020204" pitchFamily="34" charset="0"/>
        <a:buChar char="–"/>
        <a:defRPr sz="2000" kern="1200">
          <a:solidFill>
            <a:srgbClr val="2D637F"/>
          </a:solidFill>
          <a:latin typeface="Lucida Grande"/>
          <a:ea typeface="Lucida Grande"/>
          <a:cs typeface="Lucida Grande"/>
        </a:defRPr>
      </a:lvl2pPr>
      <a:lvl3pPr marL="1143000" indent="-228600" algn="l" defTabSz="457200" rtl="0" eaLnBrk="0" fontAlgn="base" hangingPunct="0">
        <a:spcBef>
          <a:spcPct val="20000"/>
        </a:spcBef>
        <a:spcAft>
          <a:spcPct val="0"/>
        </a:spcAft>
        <a:buFont typeface="Arial" panose="020B0604020202020204" pitchFamily="34" charset="0"/>
        <a:buChar char="•"/>
        <a:defRPr kern="1200">
          <a:solidFill>
            <a:srgbClr val="2D637F"/>
          </a:solidFill>
          <a:latin typeface="Lucida Grande"/>
          <a:ea typeface="Lucida Grande"/>
          <a:cs typeface="Lucida Grande"/>
        </a:defRPr>
      </a:lvl3pPr>
      <a:lvl4pPr marL="1600200" indent="-228600" algn="l" defTabSz="457200" rtl="0" eaLnBrk="0" fontAlgn="base" hangingPunct="0">
        <a:spcBef>
          <a:spcPct val="20000"/>
        </a:spcBef>
        <a:spcAft>
          <a:spcPct val="0"/>
        </a:spcAft>
        <a:buFont typeface="Arial" panose="020B0604020202020204" pitchFamily="34" charset="0"/>
        <a:buChar char="–"/>
        <a:defRPr sz="1600" kern="1200">
          <a:solidFill>
            <a:srgbClr val="2D637F"/>
          </a:solidFill>
          <a:latin typeface="Lucida Grande"/>
          <a:ea typeface="Lucida Grande"/>
          <a:cs typeface="Lucida Grande"/>
        </a:defRPr>
      </a:lvl4pPr>
      <a:lvl5pPr marL="2057400" indent="-228600" algn="l" defTabSz="457200" rtl="0" eaLnBrk="0" fontAlgn="base" hangingPunct="0">
        <a:spcBef>
          <a:spcPct val="20000"/>
        </a:spcBef>
        <a:spcAft>
          <a:spcPct val="0"/>
        </a:spcAft>
        <a:buFont typeface="Arial" panose="020B0604020202020204" pitchFamily="34" charset="0"/>
        <a:buChar char="»"/>
        <a:defRPr sz="1400" kern="1200">
          <a:solidFill>
            <a:srgbClr val="2D637F"/>
          </a:solidFill>
          <a:latin typeface="Lucida Grande"/>
          <a:ea typeface="Lucida Grande"/>
          <a:cs typeface="Lucida Grand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7" Type="http://schemas.microsoft.com/office/2007/relationships/hdphoto" Target="../media/hdphoto1.wdp"/><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microsoft.com/office/2007/relationships/hdphoto" Target="../media/hdphoto2.wdp"/><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9D32F93-50AC-4C46-A5DB-291C60DDB7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A picture containing icon&#10;&#10;Description automatically generated">
            <a:extLst>
              <a:ext uri="{FF2B5EF4-FFF2-40B4-BE49-F238E27FC236}">
                <a16:creationId xmlns:a16="http://schemas.microsoft.com/office/drawing/2014/main" id="{D347E9FF-E7A9-59F6-C9A5-B625E678C2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6977" y="1119116"/>
            <a:ext cx="5465765" cy="2213635"/>
          </a:xfrm>
          <a:prstGeom prst="rect">
            <a:avLst/>
          </a:prstGeom>
        </p:spPr>
      </p:pic>
      <p:sp>
        <p:nvSpPr>
          <p:cNvPr id="12" name="Right Triangle 11">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432540" y="3335867"/>
            <a:ext cx="246888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330" y="623275"/>
            <a:ext cx="8178790"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ctrTitle"/>
          </p:nvPr>
        </p:nvSpPr>
        <p:spPr>
          <a:xfrm>
            <a:off x="966978" y="3429000"/>
            <a:ext cx="6691254" cy="1713305"/>
          </a:xfrm>
        </p:spPr>
        <p:txBody>
          <a:bodyPr anchor="b">
            <a:normAutofit/>
          </a:bodyPr>
          <a:lstStyle/>
          <a:p>
            <a:pPr algn="l"/>
            <a:r>
              <a:rPr lang="en-US" sz="3300" b="1" dirty="0"/>
              <a:t>EXEMPT DETERMINATIONS AND LIMITED IRB REVIEW</a:t>
            </a:r>
          </a:p>
        </p:txBody>
      </p:sp>
      <p:sp>
        <p:nvSpPr>
          <p:cNvPr id="3" name="Subtitle 2"/>
          <p:cNvSpPr>
            <a:spLocks noGrp="1"/>
          </p:cNvSpPr>
          <p:nvPr>
            <p:ph type="subTitle" idx="1"/>
          </p:nvPr>
        </p:nvSpPr>
        <p:spPr>
          <a:xfrm>
            <a:off x="966977" y="5142305"/>
            <a:ext cx="5490973" cy="753165"/>
          </a:xfrm>
        </p:spPr>
        <p:txBody>
          <a:bodyPr anchor="t">
            <a:normAutofit/>
          </a:bodyPr>
          <a:lstStyle/>
          <a:p>
            <a:pPr algn="l"/>
            <a:r>
              <a:rPr lang="en-US" dirty="0"/>
              <a:t>October 4, 2023</a:t>
            </a:r>
          </a:p>
        </p:txBody>
      </p:sp>
    </p:spTree>
    <p:extLst>
      <p:ext uri="{BB962C8B-B14F-4D97-AF65-F5344CB8AC3E}">
        <p14:creationId xmlns:p14="http://schemas.microsoft.com/office/powerpoint/2010/main" val="10610169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1143000"/>
          </a:xfrm>
          <a:solidFill>
            <a:srgbClr val="7030A0"/>
          </a:solidFill>
        </p:spPr>
        <p:txBody>
          <a:bodyPr>
            <a:normAutofit/>
          </a:bodyPr>
          <a:lstStyle/>
          <a:p>
            <a:pPr algn="ctr"/>
            <a:r>
              <a:rPr lang="en-US" dirty="0">
                <a:solidFill>
                  <a:schemeClr val="bg1"/>
                </a:solidFill>
              </a:rPr>
              <a:t>Limited IRB Review</a:t>
            </a:r>
          </a:p>
        </p:txBody>
      </p:sp>
      <p:sp>
        <p:nvSpPr>
          <p:cNvPr id="4" name="Slide Number Placeholder 3"/>
          <p:cNvSpPr>
            <a:spLocks noGrp="1"/>
          </p:cNvSpPr>
          <p:nvPr>
            <p:ph type="sldNum" sz="quarter" idx="12"/>
          </p:nvPr>
        </p:nvSpPr>
        <p:spPr/>
        <p:txBody>
          <a:bodyPr/>
          <a:lstStyle/>
          <a:p>
            <a:fld id="{FC90DB9D-1392-4FC2-903F-60147DD10F4C}" type="slidenum">
              <a:rPr lang="en-US" smtClean="0"/>
              <a:t>10</a:t>
            </a:fld>
            <a:endParaRPr lang="en-US" dirty="0"/>
          </a:p>
        </p:txBody>
      </p:sp>
      <p:graphicFrame>
        <p:nvGraphicFramePr>
          <p:cNvPr id="3" name="Diagram 2">
            <a:extLst>
              <a:ext uri="{FF2B5EF4-FFF2-40B4-BE49-F238E27FC236}">
                <a16:creationId xmlns:a16="http://schemas.microsoft.com/office/drawing/2014/main" id="{DD10187F-1B89-3158-A314-D30F85EB8CF8}"/>
              </a:ext>
            </a:extLst>
          </p:cNvPr>
          <p:cNvGraphicFramePr/>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270898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8">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0">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Shape&#10;&#10;Description automatically generated">
            <a:extLst>
              <a:ext uri="{FF2B5EF4-FFF2-40B4-BE49-F238E27FC236}">
                <a16:creationId xmlns:a16="http://schemas.microsoft.com/office/drawing/2014/main" id="{126CF5A6-DAC3-D1D3-A6E1-7166A71C25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7955" y="643467"/>
            <a:ext cx="7428088" cy="5571066"/>
          </a:xfrm>
          <a:prstGeom prst="rect">
            <a:avLst/>
          </a:prstGeom>
        </p:spPr>
      </p:pic>
      <p:sp>
        <p:nvSpPr>
          <p:cNvPr id="4" name="Slide Number Placeholder 3"/>
          <p:cNvSpPr>
            <a:spLocks noGrp="1"/>
          </p:cNvSpPr>
          <p:nvPr>
            <p:ph type="sldNum" sz="quarter" idx="12"/>
          </p:nvPr>
        </p:nvSpPr>
        <p:spPr>
          <a:xfrm>
            <a:off x="6457950" y="6356350"/>
            <a:ext cx="2057400" cy="365125"/>
          </a:xfrm>
        </p:spPr>
        <p:txBody>
          <a:bodyPr>
            <a:normAutofit/>
          </a:bodyPr>
          <a:lstStyle/>
          <a:p>
            <a:pPr>
              <a:spcAft>
                <a:spcPts val="600"/>
              </a:spcAft>
            </a:pPr>
            <a:fld id="{FC90DB9D-1392-4FC2-903F-60147DD10F4C}" type="slidenum">
              <a:rPr lang="en-US" smtClean="0"/>
              <a:pPr>
                <a:spcAft>
                  <a:spcPts val="600"/>
                </a:spcAft>
              </a:pPr>
              <a:t>11</a:t>
            </a:fld>
            <a:endParaRPr lang="en-US"/>
          </a:p>
        </p:txBody>
      </p:sp>
    </p:spTree>
    <p:extLst>
      <p:ext uri="{BB962C8B-B14F-4D97-AF65-F5344CB8AC3E}">
        <p14:creationId xmlns:p14="http://schemas.microsoft.com/office/powerpoint/2010/main" val="1222463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0D7475E-001E-403A-B079-61AD31A423C6}"/>
              </a:ext>
            </a:extLst>
          </p:cNvPr>
          <p:cNvSpPr>
            <a:spLocks noGrp="1"/>
          </p:cNvSpPr>
          <p:nvPr>
            <p:ph type="sldNum" sz="quarter" idx="12"/>
          </p:nvPr>
        </p:nvSpPr>
        <p:spPr/>
        <p:txBody>
          <a:bodyPr/>
          <a:lstStyle/>
          <a:p>
            <a:fld id="{FC90DB9D-1392-4FC2-903F-60147DD10F4C}" type="slidenum">
              <a:rPr lang="en-US" smtClean="0"/>
              <a:t>12</a:t>
            </a:fld>
            <a:endParaRPr lang="en-US"/>
          </a:p>
        </p:txBody>
      </p:sp>
      <p:sp>
        <p:nvSpPr>
          <p:cNvPr id="6" name="Title 1">
            <a:extLst>
              <a:ext uri="{FF2B5EF4-FFF2-40B4-BE49-F238E27FC236}">
                <a16:creationId xmlns:a16="http://schemas.microsoft.com/office/drawing/2014/main" id="{B9139893-535B-4CA2-8685-5E33F16FA68D}"/>
              </a:ext>
            </a:extLst>
          </p:cNvPr>
          <p:cNvSpPr>
            <a:spLocks noGrp="1"/>
          </p:cNvSpPr>
          <p:nvPr>
            <p:ph type="title"/>
          </p:nvPr>
        </p:nvSpPr>
        <p:spPr>
          <a:xfrm>
            <a:off x="0" y="1"/>
            <a:ext cx="9144000" cy="1143000"/>
          </a:xfrm>
          <a:solidFill>
            <a:srgbClr val="7030A0"/>
          </a:solidFill>
        </p:spPr>
        <p:txBody>
          <a:bodyPr>
            <a:noAutofit/>
          </a:bodyPr>
          <a:lstStyle/>
          <a:p>
            <a:pPr algn="ctr"/>
            <a:r>
              <a:rPr lang="en-US" dirty="0">
                <a:solidFill>
                  <a:schemeClr val="bg1"/>
                </a:solidFill>
              </a:rPr>
              <a:t>Save the Date!</a:t>
            </a:r>
          </a:p>
        </p:txBody>
      </p:sp>
      <p:sp>
        <p:nvSpPr>
          <p:cNvPr id="4" name="TextBox 3">
            <a:extLst>
              <a:ext uri="{FF2B5EF4-FFF2-40B4-BE49-F238E27FC236}">
                <a16:creationId xmlns:a16="http://schemas.microsoft.com/office/drawing/2014/main" id="{FFF61533-3F28-C91F-09A5-0D2414A5E499}"/>
              </a:ext>
            </a:extLst>
          </p:cNvPr>
          <p:cNvSpPr txBox="1"/>
          <p:nvPr/>
        </p:nvSpPr>
        <p:spPr>
          <a:xfrm>
            <a:off x="172188" y="1358962"/>
            <a:ext cx="8818027" cy="2246769"/>
          </a:xfrm>
          <a:prstGeom prst="rect">
            <a:avLst/>
          </a:prstGeom>
          <a:noFill/>
        </p:spPr>
        <p:txBody>
          <a:bodyPr wrap="square">
            <a:spAutoFit/>
          </a:bodyPr>
          <a:lstStyle/>
          <a:p>
            <a:pPr algn="ctr"/>
            <a:r>
              <a:rPr lang="en-US" sz="2800" b="1" u="sng" dirty="0"/>
              <a:t>November Lunch &amp; Learn </a:t>
            </a:r>
          </a:p>
          <a:p>
            <a:pPr algn="ctr"/>
            <a:endParaRPr lang="en-US" sz="2800" b="1" dirty="0"/>
          </a:p>
          <a:p>
            <a:r>
              <a:rPr lang="en-US" sz="2800" b="1" dirty="0"/>
              <a:t>Date: 		</a:t>
            </a:r>
            <a:r>
              <a:rPr lang="en-US" sz="2800" dirty="0"/>
              <a:t>November 1, 2023</a:t>
            </a:r>
          </a:p>
          <a:p>
            <a:r>
              <a:rPr lang="en-US" sz="2800" b="1" dirty="0"/>
              <a:t>Time: 		</a:t>
            </a:r>
            <a:r>
              <a:rPr lang="en-US" sz="2800" dirty="0"/>
              <a:t>12:00 PM</a:t>
            </a:r>
          </a:p>
          <a:p>
            <a:r>
              <a:rPr lang="en-US" sz="2800" b="1" dirty="0"/>
              <a:t>Topic: 	</a:t>
            </a:r>
            <a:r>
              <a:rPr lang="en-US" sz="2800" dirty="0"/>
              <a:t>Expedited Review</a:t>
            </a:r>
            <a:endParaRPr lang="en-US" sz="2000" dirty="0"/>
          </a:p>
        </p:txBody>
      </p:sp>
    </p:spTree>
    <p:extLst>
      <p:ext uri="{BB962C8B-B14F-4D97-AF65-F5344CB8AC3E}">
        <p14:creationId xmlns:p14="http://schemas.microsoft.com/office/powerpoint/2010/main" val="35490996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1143000"/>
          </a:xfrm>
          <a:solidFill>
            <a:srgbClr val="7030A0"/>
          </a:solidFill>
        </p:spPr>
        <p:txBody>
          <a:bodyPr/>
          <a:lstStyle/>
          <a:p>
            <a:pPr algn="ctr"/>
            <a:r>
              <a:rPr lang="en-US" dirty="0">
                <a:solidFill>
                  <a:schemeClr val="bg1"/>
                </a:solidFill>
              </a:rPr>
              <a:t>Objectives</a:t>
            </a:r>
          </a:p>
        </p:txBody>
      </p:sp>
      <p:sp>
        <p:nvSpPr>
          <p:cNvPr id="3" name="TextBox 2"/>
          <p:cNvSpPr txBox="1"/>
          <p:nvPr/>
        </p:nvSpPr>
        <p:spPr>
          <a:xfrm>
            <a:off x="448321" y="1511560"/>
            <a:ext cx="8434421" cy="2246769"/>
          </a:xfrm>
          <a:prstGeom prst="rect">
            <a:avLst/>
          </a:prstGeom>
          <a:noFill/>
        </p:spPr>
        <p:txBody>
          <a:bodyPr wrap="square" rtlCol="0">
            <a:spAutoFit/>
          </a:bodyPr>
          <a:lstStyle/>
          <a:p>
            <a:pPr marL="457200" indent="-457200">
              <a:buClr>
                <a:schemeClr val="accent4"/>
              </a:buClr>
              <a:buFont typeface="Wingdings" panose="05000000000000000000" pitchFamily="2" charset="2"/>
              <a:buChar char="§"/>
            </a:pPr>
            <a:r>
              <a:rPr lang="en-US" sz="2800" dirty="0"/>
              <a:t>Remind study teams what does require review by the IRB</a:t>
            </a:r>
          </a:p>
          <a:p>
            <a:pPr marL="457200" indent="-457200">
              <a:buClr>
                <a:schemeClr val="accent4"/>
              </a:buClr>
              <a:buFont typeface="Wingdings" panose="05000000000000000000" pitchFamily="2" charset="2"/>
              <a:buChar char="§"/>
            </a:pPr>
            <a:r>
              <a:rPr lang="en-US" sz="2800" dirty="0"/>
              <a:t>Describe the levels of IRB review </a:t>
            </a:r>
          </a:p>
          <a:p>
            <a:pPr marL="457200" indent="-457200">
              <a:buClr>
                <a:schemeClr val="accent4"/>
              </a:buClr>
              <a:buFont typeface="Wingdings" panose="05000000000000000000" pitchFamily="2" charset="2"/>
              <a:buChar char="§"/>
            </a:pPr>
            <a:r>
              <a:rPr lang="en-US" sz="2800" dirty="0"/>
              <a:t>Define the categories of Exempt Determinations</a:t>
            </a:r>
          </a:p>
          <a:p>
            <a:pPr marL="457200" indent="-457200">
              <a:buClr>
                <a:schemeClr val="accent4"/>
              </a:buClr>
              <a:buFont typeface="Wingdings" panose="05000000000000000000" pitchFamily="2" charset="2"/>
              <a:buChar char="§"/>
            </a:pPr>
            <a:r>
              <a:rPr lang="en-US" sz="2800" dirty="0"/>
              <a:t>Outline the IRB review process and limited IRB review </a:t>
            </a:r>
          </a:p>
        </p:txBody>
      </p:sp>
      <p:sp>
        <p:nvSpPr>
          <p:cNvPr id="4" name="Slide Number Placeholder 3"/>
          <p:cNvSpPr>
            <a:spLocks noGrp="1"/>
          </p:cNvSpPr>
          <p:nvPr>
            <p:ph type="sldNum" sz="quarter" idx="12"/>
          </p:nvPr>
        </p:nvSpPr>
        <p:spPr/>
        <p:txBody>
          <a:bodyPr/>
          <a:lstStyle/>
          <a:p>
            <a:fld id="{FC90DB9D-1392-4FC2-903F-60147DD10F4C}" type="slidenum">
              <a:rPr lang="en-US" smtClean="0"/>
              <a:t>2</a:t>
            </a:fld>
            <a:endParaRPr lang="en-US" dirty="0"/>
          </a:p>
        </p:txBody>
      </p:sp>
    </p:spTree>
    <p:extLst>
      <p:ext uri="{BB962C8B-B14F-4D97-AF65-F5344CB8AC3E}">
        <p14:creationId xmlns:p14="http://schemas.microsoft.com/office/powerpoint/2010/main" val="29037042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1143000"/>
          </a:xfrm>
          <a:solidFill>
            <a:srgbClr val="7030A0"/>
          </a:solidFill>
        </p:spPr>
        <p:txBody>
          <a:bodyPr>
            <a:normAutofit fontScale="90000"/>
          </a:bodyPr>
          <a:lstStyle/>
          <a:p>
            <a:pPr algn="ctr"/>
            <a:r>
              <a:rPr lang="en-US" dirty="0">
                <a:solidFill>
                  <a:schemeClr val="bg1"/>
                </a:solidFill>
              </a:rPr>
              <a:t>REFRESHER: </a:t>
            </a:r>
            <a:br>
              <a:rPr lang="en-US" dirty="0">
                <a:solidFill>
                  <a:schemeClr val="bg1"/>
                </a:solidFill>
              </a:rPr>
            </a:br>
            <a:r>
              <a:rPr lang="en-US" dirty="0">
                <a:solidFill>
                  <a:schemeClr val="bg1"/>
                </a:solidFill>
              </a:rPr>
              <a:t>Does the Study Require IRB Review?</a:t>
            </a:r>
          </a:p>
        </p:txBody>
      </p:sp>
      <p:sp>
        <p:nvSpPr>
          <p:cNvPr id="4" name="Slide Number Placeholder 3"/>
          <p:cNvSpPr>
            <a:spLocks noGrp="1"/>
          </p:cNvSpPr>
          <p:nvPr>
            <p:ph type="sldNum" sz="quarter" idx="12"/>
          </p:nvPr>
        </p:nvSpPr>
        <p:spPr/>
        <p:txBody>
          <a:bodyPr/>
          <a:lstStyle/>
          <a:p>
            <a:fld id="{FC90DB9D-1392-4FC2-903F-60147DD10F4C}" type="slidenum">
              <a:rPr lang="en-US" smtClean="0"/>
              <a:t>3</a:t>
            </a:fld>
            <a:endParaRPr lang="en-US" dirty="0"/>
          </a:p>
        </p:txBody>
      </p:sp>
      <p:sp>
        <p:nvSpPr>
          <p:cNvPr id="3" name="TextBox 2">
            <a:extLst>
              <a:ext uri="{FF2B5EF4-FFF2-40B4-BE49-F238E27FC236}">
                <a16:creationId xmlns:a16="http://schemas.microsoft.com/office/drawing/2014/main" id="{0462A206-4C88-8696-FD59-03F98DC57A3E}"/>
              </a:ext>
            </a:extLst>
          </p:cNvPr>
          <p:cNvSpPr txBox="1"/>
          <p:nvPr/>
        </p:nvSpPr>
        <p:spPr>
          <a:xfrm>
            <a:off x="318329" y="1330022"/>
            <a:ext cx="8525745" cy="4678204"/>
          </a:xfrm>
          <a:prstGeom prst="rect">
            <a:avLst/>
          </a:prstGeom>
          <a:noFill/>
        </p:spPr>
        <p:txBody>
          <a:bodyPr wrap="square" rtlCol="0">
            <a:spAutoFit/>
          </a:bodyPr>
          <a:lstStyle/>
          <a:p>
            <a:pPr algn="ctr"/>
            <a:r>
              <a:rPr lang="en-US" b="1" dirty="0"/>
              <a:t>If the study </a:t>
            </a:r>
            <a:r>
              <a:rPr lang="en-US" b="1" u="sng" dirty="0"/>
              <a:t>meets both </a:t>
            </a:r>
            <a:r>
              <a:rPr lang="en-US" b="1" dirty="0"/>
              <a:t>of the following definitions, then it requires IRB review</a:t>
            </a:r>
            <a:r>
              <a:rPr lang="en-US" dirty="0"/>
              <a:t>:</a:t>
            </a:r>
          </a:p>
          <a:p>
            <a:pPr algn="ctr"/>
            <a:endParaRPr lang="en-US" dirty="0"/>
          </a:p>
          <a:p>
            <a:r>
              <a:rPr lang="en-US" b="1" dirty="0">
                <a:solidFill>
                  <a:srgbClr val="7030A0"/>
                </a:solidFill>
              </a:rPr>
              <a:t>Is it Research? </a:t>
            </a:r>
          </a:p>
          <a:p>
            <a:r>
              <a:rPr lang="en-US" sz="1600" dirty="0"/>
              <a:t>A </a:t>
            </a:r>
            <a:r>
              <a:rPr lang="en-US" sz="1600" i="1" dirty="0">
                <a:solidFill>
                  <a:srgbClr val="7030A0"/>
                </a:solidFill>
              </a:rPr>
              <a:t>systematic investigation</a:t>
            </a:r>
            <a:r>
              <a:rPr lang="en-US" sz="1600" dirty="0"/>
              <a:t>, including development, testing, and evaluation, designed to develop or contribute to </a:t>
            </a:r>
            <a:r>
              <a:rPr lang="en-US" sz="1600" i="1" dirty="0">
                <a:solidFill>
                  <a:srgbClr val="7030A0"/>
                </a:solidFill>
              </a:rPr>
              <a:t>generalizable</a:t>
            </a:r>
            <a:r>
              <a:rPr lang="en-US" sz="1600" dirty="0"/>
              <a:t> knowledge (</a:t>
            </a:r>
            <a:r>
              <a:rPr lang="en-US" sz="1600" i="1" dirty="0"/>
              <a:t>HHS Common Rule</a:t>
            </a:r>
            <a:r>
              <a:rPr lang="en-US" sz="1600" dirty="0"/>
              <a:t>) </a:t>
            </a:r>
          </a:p>
          <a:p>
            <a:endParaRPr lang="en-US" sz="1600" dirty="0"/>
          </a:p>
          <a:p>
            <a:r>
              <a:rPr lang="en-US" sz="1600" dirty="0"/>
              <a:t>Any experiment that involves a test article and one or more human subjects, and that either must meet the requirements for prior submission to the Food and Drug Administration (</a:t>
            </a:r>
            <a:r>
              <a:rPr lang="en-US" sz="1600" i="1" dirty="0"/>
              <a:t>FDA</a:t>
            </a:r>
            <a:r>
              <a:rPr lang="en-US" sz="1600" dirty="0"/>
              <a:t>)</a:t>
            </a:r>
          </a:p>
          <a:p>
            <a:endParaRPr lang="en-US" dirty="0"/>
          </a:p>
          <a:p>
            <a:r>
              <a:rPr lang="en-US" b="1" dirty="0">
                <a:solidFill>
                  <a:srgbClr val="7030A0"/>
                </a:solidFill>
              </a:rPr>
              <a:t>Does it involve Human Subjects?  </a:t>
            </a:r>
          </a:p>
          <a:p>
            <a:r>
              <a:rPr lang="en-US" sz="1600" dirty="0"/>
              <a:t>A living individual about whom an investigator conducting research:</a:t>
            </a:r>
          </a:p>
          <a:p>
            <a:pPr marL="800100" lvl="1" indent="-342900">
              <a:buFont typeface="+mj-lt"/>
              <a:buAutoNum type="alphaUcPeriod"/>
            </a:pPr>
            <a:r>
              <a:rPr lang="en-US" sz="1600" dirty="0"/>
              <a:t>Obtains information or biospecimens through </a:t>
            </a:r>
            <a:r>
              <a:rPr lang="en-US" sz="1600" i="1" dirty="0">
                <a:solidFill>
                  <a:srgbClr val="7030A0"/>
                </a:solidFill>
              </a:rPr>
              <a:t>intervention</a:t>
            </a:r>
            <a:r>
              <a:rPr lang="en-US" sz="1600" dirty="0"/>
              <a:t> or </a:t>
            </a:r>
            <a:r>
              <a:rPr lang="en-US" sz="1600" i="1" dirty="0">
                <a:solidFill>
                  <a:srgbClr val="7030A0"/>
                </a:solidFill>
              </a:rPr>
              <a:t>interaction</a:t>
            </a:r>
            <a:r>
              <a:rPr lang="en-US" sz="1600" dirty="0"/>
              <a:t> with the individual, AND uses, studies, or analyzes the information or biospecimens; </a:t>
            </a:r>
            <a:r>
              <a:rPr lang="en-US" sz="1600" i="1" dirty="0"/>
              <a:t>OR</a:t>
            </a:r>
          </a:p>
          <a:p>
            <a:pPr marL="800100" lvl="1" indent="-342900">
              <a:buFont typeface="+mj-lt"/>
              <a:buAutoNum type="alphaUcPeriod"/>
            </a:pPr>
            <a:r>
              <a:rPr lang="en-US" sz="1600" dirty="0"/>
              <a:t>Obtains, uses, studies, analyzes, or generates </a:t>
            </a:r>
            <a:r>
              <a:rPr lang="en-US" sz="1600" i="1" dirty="0">
                <a:solidFill>
                  <a:srgbClr val="7030A0"/>
                </a:solidFill>
              </a:rPr>
              <a:t>identifiable private information </a:t>
            </a:r>
            <a:r>
              <a:rPr lang="en-US" sz="1600" dirty="0"/>
              <a:t>or identifiable biospecimens (</a:t>
            </a:r>
            <a:r>
              <a:rPr lang="en-US" sz="1600" i="1" dirty="0"/>
              <a:t>HHS Common Rule</a:t>
            </a:r>
            <a:r>
              <a:rPr lang="en-US" sz="1600" dirty="0"/>
              <a:t>)</a:t>
            </a:r>
          </a:p>
          <a:p>
            <a:pPr marL="800100" lvl="1" indent="-342900">
              <a:buFont typeface="+mj-lt"/>
              <a:buAutoNum type="alphaUcPeriod"/>
            </a:pPr>
            <a:endParaRPr lang="en-US" sz="1600" dirty="0"/>
          </a:p>
          <a:p>
            <a:r>
              <a:rPr lang="en-US" sz="1600" dirty="0"/>
              <a:t>An individual who is or becomes a participant in research, either as a recipient of the test article or as a control. A subject may be either a healthy individual or a patient (</a:t>
            </a:r>
            <a:r>
              <a:rPr lang="en-US" sz="1600" i="1" dirty="0"/>
              <a:t>FDA</a:t>
            </a:r>
            <a:r>
              <a:rPr lang="en-US" sz="1600" dirty="0"/>
              <a:t>)</a:t>
            </a:r>
          </a:p>
        </p:txBody>
      </p:sp>
    </p:spTree>
    <p:extLst>
      <p:ext uri="{BB962C8B-B14F-4D97-AF65-F5344CB8AC3E}">
        <p14:creationId xmlns:p14="http://schemas.microsoft.com/office/powerpoint/2010/main" val="16619864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1143000"/>
          </a:xfrm>
          <a:solidFill>
            <a:srgbClr val="7030A0"/>
          </a:solidFill>
        </p:spPr>
        <p:txBody>
          <a:bodyPr>
            <a:normAutofit/>
          </a:bodyPr>
          <a:lstStyle/>
          <a:p>
            <a:pPr algn="ctr"/>
            <a:r>
              <a:rPr lang="en-US" dirty="0">
                <a:solidFill>
                  <a:schemeClr val="bg1"/>
                </a:solidFill>
              </a:rPr>
              <a:t>Levels of IRB Review</a:t>
            </a:r>
          </a:p>
        </p:txBody>
      </p:sp>
      <p:sp>
        <p:nvSpPr>
          <p:cNvPr id="4" name="Slide Number Placeholder 3"/>
          <p:cNvSpPr>
            <a:spLocks noGrp="1"/>
          </p:cNvSpPr>
          <p:nvPr>
            <p:ph type="sldNum" sz="quarter" idx="12"/>
          </p:nvPr>
        </p:nvSpPr>
        <p:spPr/>
        <p:txBody>
          <a:bodyPr/>
          <a:lstStyle/>
          <a:p>
            <a:fld id="{FC90DB9D-1392-4FC2-903F-60147DD10F4C}" type="slidenum">
              <a:rPr lang="en-US" smtClean="0"/>
              <a:t>4</a:t>
            </a:fld>
            <a:endParaRPr lang="en-US" dirty="0"/>
          </a:p>
        </p:txBody>
      </p:sp>
      <p:sp>
        <p:nvSpPr>
          <p:cNvPr id="5" name="TextBox 4">
            <a:extLst>
              <a:ext uri="{FF2B5EF4-FFF2-40B4-BE49-F238E27FC236}">
                <a16:creationId xmlns:a16="http://schemas.microsoft.com/office/drawing/2014/main" id="{B5028B78-E801-2DD1-727F-9D0CCC807A76}"/>
              </a:ext>
            </a:extLst>
          </p:cNvPr>
          <p:cNvSpPr txBox="1"/>
          <p:nvPr/>
        </p:nvSpPr>
        <p:spPr>
          <a:xfrm>
            <a:off x="318329" y="1330022"/>
            <a:ext cx="8525745" cy="646331"/>
          </a:xfrm>
          <a:prstGeom prst="rect">
            <a:avLst/>
          </a:prstGeom>
          <a:noFill/>
        </p:spPr>
        <p:txBody>
          <a:bodyPr wrap="square" rtlCol="0">
            <a:spAutoFit/>
          </a:bodyPr>
          <a:lstStyle/>
          <a:p>
            <a:pPr algn="ctr"/>
            <a:r>
              <a:rPr kumimoji="0" lang="en-US" altLang="en-US" i="0" u="none" strike="noStrike" kern="1200" cap="none" spc="0" normalizeH="0" baseline="0" noProof="0" dirty="0">
                <a:ln>
                  <a:noFill/>
                </a:ln>
                <a:effectLst/>
                <a:uLnTx/>
                <a:uFillTx/>
                <a:ea typeface="+mn-ea"/>
                <a:cs typeface="+mn-cs"/>
              </a:rPr>
              <a:t>There are three levels of IRB review for human participant research. Each category is different in the level of scrutiny and review procedures</a:t>
            </a:r>
            <a:r>
              <a:rPr kumimoji="0" lang="en-US" altLang="en-US" i="0" u="none" strike="noStrike" kern="1200" cap="none" spc="0" normalizeH="0" noProof="0" dirty="0">
                <a:ln>
                  <a:noFill/>
                </a:ln>
                <a:effectLst/>
                <a:uLnTx/>
                <a:uFillTx/>
                <a:ea typeface="+mn-ea"/>
                <a:cs typeface="+mn-cs"/>
              </a:rPr>
              <a:t> required.</a:t>
            </a:r>
            <a:r>
              <a:rPr kumimoji="0" lang="en-US" altLang="en-US" i="0" u="none" strike="noStrike" kern="1200" cap="none" spc="0" normalizeH="0" baseline="0" noProof="0" dirty="0">
                <a:ln>
                  <a:noFill/>
                </a:ln>
                <a:effectLst/>
                <a:uLnTx/>
                <a:uFillTx/>
                <a:ea typeface="+mn-ea"/>
                <a:cs typeface="+mn-cs"/>
              </a:rPr>
              <a:t> </a:t>
            </a:r>
            <a:endParaRPr lang="en-US" dirty="0"/>
          </a:p>
        </p:txBody>
      </p:sp>
      <p:graphicFrame>
        <p:nvGraphicFramePr>
          <p:cNvPr id="6" name="Diagram 5">
            <a:extLst>
              <a:ext uri="{FF2B5EF4-FFF2-40B4-BE49-F238E27FC236}">
                <a16:creationId xmlns:a16="http://schemas.microsoft.com/office/drawing/2014/main" id="{4176904B-403A-CE9E-2F2A-2BACA7C84162}"/>
              </a:ext>
            </a:extLst>
          </p:cNvPr>
          <p:cNvGraphicFramePr/>
          <p:nvPr>
            <p:extLst>
              <p:ext uri="{D42A27DB-BD31-4B8C-83A1-F6EECF244321}">
                <p14:modId xmlns:p14="http://schemas.microsoft.com/office/powerpoint/2010/main" val="1835202187"/>
              </p:ext>
            </p:extLst>
          </p:nvPr>
        </p:nvGraphicFramePr>
        <p:xfrm>
          <a:off x="572119" y="1976353"/>
          <a:ext cx="7999761" cy="40901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a:extLst>
              <a:ext uri="{FF2B5EF4-FFF2-40B4-BE49-F238E27FC236}">
                <a16:creationId xmlns:a16="http://schemas.microsoft.com/office/drawing/2014/main" id="{53DD26CF-8340-BA00-048E-810E6A8075EF}"/>
              </a:ext>
            </a:extLst>
          </p:cNvPr>
          <p:cNvSpPr txBox="1"/>
          <p:nvPr/>
        </p:nvSpPr>
        <p:spPr>
          <a:xfrm>
            <a:off x="149332" y="6137718"/>
            <a:ext cx="7244526" cy="430887"/>
          </a:xfrm>
          <a:prstGeom prst="rect">
            <a:avLst/>
          </a:prstGeom>
          <a:noFill/>
        </p:spPr>
        <p:txBody>
          <a:bodyPr wrap="square">
            <a:spAutoFit/>
          </a:bodyPr>
          <a:lstStyle/>
          <a:p>
            <a:r>
              <a:rPr lang="en-US" sz="1100" b="0" i="0" dirty="0">
                <a:latin typeface="+mn-lt"/>
              </a:rPr>
              <a:t>*Minimal Risk: The probability and magnitude of harm or discomfort anticipated in the research are not greater than those ordinarily encountered in daily life or during the performance of routine physical or psychological examinations or tests</a:t>
            </a:r>
          </a:p>
        </p:txBody>
      </p:sp>
    </p:spTree>
    <p:extLst>
      <p:ext uri="{BB962C8B-B14F-4D97-AF65-F5344CB8AC3E}">
        <p14:creationId xmlns:p14="http://schemas.microsoft.com/office/powerpoint/2010/main" val="4029540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9328"/>
            <a:ext cx="9144000" cy="1143000"/>
          </a:xfrm>
          <a:solidFill>
            <a:srgbClr val="7030A0"/>
          </a:solidFill>
        </p:spPr>
        <p:txBody>
          <a:bodyPr>
            <a:normAutofit/>
          </a:bodyPr>
          <a:lstStyle/>
          <a:p>
            <a:pPr algn="ctr"/>
            <a:r>
              <a:rPr lang="en-US" dirty="0">
                <a:solidFill>
                  <a:schemeClr val="bg1"/>
                </a:solidFill>
              </a:rPr>
              <a:t>Exempt Categories</a:t>
            </a:r>
          </a:p>
        </p:txBody>
      </p:sp>
      <p:sp>
        <p:nvSpPr>
          <p:cNvPr id="4" name="Slide Number Placeholder 3"/>
          <p:cNvSpPr>
            <a:spLocks noGrp="1"/>
          </p:cNvSpPr>
          <p:nvPr>
            <p:ph type="sldNum" sz="quarter" idx="12"/>
          </p:nvPr>
        </p:nvSpPr>
        <p:spPr/>
        <p:txBody>
          <a:bodyPr/>
          <a:lstStyle/>
          <a:p>
            <a:fld id="{FC90DB9D-1392-4FC2-903F-60147DD10F4C}" type="slidenum">
              <a:rPr lang="en-US" smtClean="0"/>
              <a:t>5</a:t>
            </a:fld>
            <a:endParaRPr lang="en-US" dirty="0"/>
          </a:p>
        </p:txBody>
      </p:sp>
      <p:pic>
        <p:nvPicPr>
          <p:cNvPr id="3" name="Picture 2">
            <a:extLst>
              <a:ext uri="{FF2B5EF4-FFF2-40B4-BE49-F238E27FC236}">
                <a16:creationId xmlns:a16="http://schemas.microsoft.com/office/drawing/2014/main" id="{E5EA1D5E-3864-D3EB-84A0-659D73D62495}"/>
              </a:ext>
            </a:extLst>
          </p:cNvPr>
          <p:cNvPicPr>
            <a:picLocks noChangeAspect="1"/>
          </p:cNvPicPr>
          <p:nvPr/>
        </p:nvPicPr>
        <p:blipFill rotWithShape="1">
          <a:blip r:embed="rId3">
            <a:duotone>
              <a:schemeClr val="accent3">
                <a:shade val="45000"/>
                <a:satMod val="135000"/>
              </a:schemeClr>
              <a:prstClr val="white"/>
            </a:duotone>
          </a:blip>
          <a:srcRect l="7000" t="20599" r="5800" b="26200"/>
          <a:stretch/>
        </p:blipFill>
        <p:spPr>
          <a:xfrm>
            <a:off x="641395" y="1593512"/>
            <a:ext cx="1202156" cy="733425"/>
          </a:xfrm>
          <a:prstGeom prst="rect">
            <a:avLst/>
          </a:prstGeom>
        </p:spPr>
      </p:pic>
      <p:pic>
        <p:nvPicPr>
          <p:cNvPr id="6" name="Picture 5">
            <a:extLst>
              <a:ext uri="{FF2B5EF4-FFF2-40B4-BE49-F238E27FC236}">
                <a16:creationId xmlns:a16="http://schemas.microsoft.com/office/drawing/2014/main" id="{AA2E0F6E-2966-849B-E0E4-DE933AA66421}"/>
              </a:ext>
            </a:extLst>
          </p:cNvPr>
          <p:cNvPicPr>
            <a:picLocks noChangeAspect="1"/>
          </p:cNvPicPr>
          <p:nvPr/>
        </p:nvPicPr>
        <p:blipFill>
          <a:blip r:embed="rId4">
            <a:grayscl/>
          </a:blip>
          <a:stretch>
            <a:fillRect/>
          </a:stretch>
        </p:blipFill>
        <p:spPr>
          <a:xfrm>
            <a:off x="2701683" y="1455873"/>
            <a:ext cx="1114426" cy="1023938"/>
          </a:xfrm>
          <a:prstGeom prst="rect">
            <a:avLst/>
          </a:prstGeom>
        </p:spPr>
      </p:pic>
      <p:pic>
        <p:nvPicPr>
          <p:cNvPr id="10" name="Picture 9">
            <a:extLst>
              <a:ext uri="{FF2B5EF4-FFF2-40B4-BE49-F238E27FC236}">
                <a16:creationId xmlns:a16="http://schemas.microsoft.com/office/drawing/2014/main" id="{19E1EBF6-7E42-D87F-F569-9D4B1950E7F6}"/>
              </a:ext>
            </a:extLst>
          </p:cNvPr>
          <p:cNvPicPr>
            <a:picLocks noChangeAspect="1"/>
          </p:cNvPicPr>
          <p:nvPr/>
        </p:nvPicPr>
        <p:blipFill>
          <a:blip r:embed="rId5">
            <a:grayscl/>
            <a:alphaModFix amt="70000"/>
          </a:blip>
          <a:stretch>
            <a:fillRect/>
          </a:stretch>
        </p:blipFill>
        <p:spPr>
          <a:xfrm>
            <a:off x="6722899" y="1618254"/>
            <a:ext cx="1257810" cy="920750"/>
          </a:xfrm>
          <a:prstGeom prst="rect">
            <a:avLst/>
          </a:prstGeom>
        </p:spPr>
      </p:pic>
      <p:graphicFrame>
        <p:nvGraphicFramePr>
          <p:cNvPr id="15" name="Table 2">
            <a:extLst>
              <a:ext uri="{FF2B5EF4-FFF2-40B4-BE49-F238E27FC236}">
                <a16:creationId xmlns:a16="http://schemas.microsoft.com/office/drawing/2014/main" id="{781994A8-FC6E-83C7-5966-A8ABC2214B48}"/>
              </a:ext>
            </a:extLst>
          </p:cNvPr>
          <p:cNvGraphicFramePr>
            <a:graphicFrameLocks noGrp="1"/>
          </p:cNvGraphicFramePr>
          <p:nvPr>
            <p:extLst>
              <p:ext uri="{D42A27DB-BD31-4B8C-83A1-F6EECF244321}">
                <p14:modId xmlns:p14="http://schemas.microsoft.com/office/powerpoint/2010/main" val="1866149038"/>
              </p:ext>
            </p:extLst>
          </p:nvPr>
        </p:nvGraphicFramePr>
        <p:xfrm>
          <a:off x="649032" y="2679138"/>
          <a:ext cx="7845936" cy="3444240"/>
        </p:xfrm>
        <a:graphic>
          <a:graphicData uri="http://schemas.openxmlformats.org/drawingml/2006/table">
            <a:tbl>
              <a:tblPr firstRow="1" bandRow="1">
                <a:tableStyleId>{5C22544A-7EE6-4342-B048-85BDC9FD1C3A}</a:tableStyleId>
              </a:tblPr>
              <a:tblGrid>
                <a:gridCol w="1961484">
                  <a:extLst>
                    <a:ext uri="{9D8B030D-6E8A-4147-A177-3AD203B41FA5}">
                      <a16:colId xmlns:a16="http://schemas.microsoft.com/office/drawing/2014/main" val="3691902575"/>
                    </a:ext>
                  </a:extLst>
                </a:gridCol>
                <a:gridCol w="1961484">
                  <a:extLst>
                    <a:ext uri="{9D8B030D-6E8A-4147-A177-3AD203B41FA5}">
                      <a16:colId xmlns:a16="http://schemas.microsoft.com/office/drawing/2014/main" val="1271756425"/>
                    </a:ext>
                  </a:extLst>
                </a:gridCol>
                <a:gridCol w="1961484">
                  <a:extLst>
                    <a:ext uri="{9D8B030D-6E8A-4147-A177-3AD203B41FA5}">
                      <a16:colId xmlns:a16="http://schemas.microsoft.com/office/drawing/2014/main" val="1370438598"/>
                    </a:ext>
                  </a:extLst>
                </a:gridCol>
                <a:gridCol w="1961484">
                  <a:extLst>
                    <a:ext uri="{9D8B030D-6E8A-4147-A177-3AD203B41FA5}">
                      <a16:colId xmlns:a16="http://schemas.microsoft.com/office/drawing/2014/main" val="1160279448"/>
                    </a:ext>
                  </a:extLst>
                </a:gridCol>
              </a:tblGrid>
              <a:tr h="1830814">
                <a:tc>
                  <a:txBody>
                    <a:bodyPr/>
                    <a:lstStyle/>
                    <a:p>
                      <a:pPr algn="l"/>
                      <a:r>
                        <a:rPr lang="en-US" sz="1100" b="1" u="sng" dirty="0">
                          <a:solidFill>
                            <a:schemeClr val="tx1"/>
                          </a:solidFill>
                        </a:rPr>
                        <a:t>Category 1</a:t>
                      </a:r>
                      <a:r>
                        <a:rPr lang="en-US" sz="1100" b="1" dirty="0">
                          <a:solidFill>
                            <a:schemeClr val="tx1"/>
                          </a:solidFill>
                        </a:rPr>
                        <a:t>: Research conducted in established or commonly accepted educational settings, involving normal educational practices, so long as the research is not likely to adversely affect students’ opportunity to learn the required educational content or the assessment of educators who provide instruction.</a:t>
                      </a:r>
                    </a:p>
                    <a:p>
                      <a:pPr algn="l"/>
                      <a:endParaRPr lang="en-US" sz="1100" b="1" dirty="0">
                        <a:solidFill>
                          <a:schemeClr val="tx1"/>
                        </a:solidFill>
                      </a:endParaRPr>
                    </a:p>
                    <a:p>
                      <a:pPr algn="l"/>
                      <a:r>
                        <a:rPr lang="en-US" sz="1100" b="0" dirty="0">
                          <a:solidFill>
                            <a:srgbClr val="9900FF"/>
                          </a:solidFill>
                        </a:rPr>
                        <a:t>May require information sheet</a:t>
                      </a:r>
                    </a:p>
                    <a:p>
                      <a:pPr algn="l"/>
                      <a:r>
                        <a:rPr lang="en-US" sz="1100" b="0" dirty="0">
                          <a:solidFill>
                            <a:schemeClr val="tx1"/>
                          </a:solidFill>
                        </a:rPr>
                        <a:t>*</a:t>
                      </a:r>
                      <a:r>
                        <a:rPr lang="en-US" sz="1100" b="0" i="1" dirty="0">
                          <a:solidFill>
                            <a:schemeClr val="tx1"/>
                          </a:solidFill>
                        </a:rPr>
                        <a:t>Cannot include any other procedures, such as collection of clinical data or biospecimens</a:t>
                      </a:r>
                    </a:p>
                    <a:p>
                      <a:pPr algn="l"/>
                      <a:r>
                        <a:rPr lang="en-US" sz="1100" b="0" i="1" dirty="0">
                          <a:solidFill>
                            <a:schemeClr val="tx1"/>
                          </a:solidFill>
                        </a:rPr>
                        <a:t>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1100" b="1" u="sng" dirty="0">
                          <a:solidFill>
                            <a:schemeClr val="tx1"/>
                          </a:solidFill>
                        </a:rPr>
                        <a:t>Category 2</a:t>
                      </a:r>
                      <a:r>
                        <a:rPr lang="en-US" sz="1100" b="1" dirty="0">
                          <a:solidFill>
                            <a:schemeClr val="tx1"/>
                          </a:solidFill>
                        </a:rPr>
                        <a:t>: Use of  educational tests, surveys, interviews, or observations of public behavior </a:t>
                      </a:r>
                    </a:p>
                    <a:p>
                      <a:pPr algn="l"/>
                      <a:endParaRPr lang="en-US" sz="1100" b="1"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dirty="0">
                          <a:solidFill>
                            <a:srgbClr val="9900FF"/>
                          </a:solidFill>
                        </a:rPr>
                        <a:t>May require information sheet</a:t>
                      </a:r>
                      <a:endParaRPr lang="en-US" sz="1100" b="1" dirty="0">
                        <a:solidFill>
                          <a:schemeClr val="tx1"/>
                        </a:solidFill>
                      </a:endParaRPr>
                    </a:p>
                    <a:p>
                      <a:pPr algn="l"/>
                      <a:r>
                        <a:rPr lang="en-US" sz="1100" b="0" dirty="0">
                          <a:solidFill>
                            <a:schemeClr val="tx1"/>
                          </a:solidFill>
                        </a:rPr>
                        <a:t>*</a:t>
                      </a:r>
                      <a:r>
                        <a:rPr lang="en-US" sz="1100" b="0" i="1" dirty="0">
                          <a:solidFill>
                            <a:schemeClr val="tx1"/>
                          </a:solidFill>
                        </a:rPr>
                        <a:t>Limited IRB Review may be required. </a:t>
                      </a:r>
                    </a:p>
                    <a:p>
                      <a:pPr algn="l"/>
                      <a:r>
                        <a:rPr lang="en-US" sz="1100" b="0" i="1" dirty="0">
                          <a:solidFill>
                            <a:schemeClr val="tx1"/>
                          </a:solidFill>
                        </a:rPr>
                        <a:t>NO CHILDREN.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1100" b="1" u="sng" dirty="0">
                          <a:solidFill>
                            <a:schemeClr val="tx1"/>
                          </a:solidFill>
                        </a:rPr>
                        <a:t>Category 3</a:t>
                      </a:r>
                      <a:r>
                        <a:rPr lang="en-US" sz="1100" b="1" dirty="0">
                          <a:solidFill>
                            <a:schemeClr val="tx1"/>
                          </a:solidFill>
                        </a:rPr>
                        <a:t>: Research involving benign “behavioral” interventions in conjunction with the collection of information from an adult subject through verbal or written responses (including data entry) or audiovisual recording if the subject prospectively agrees to the intervention and information collection (e.g., playing games, providing education to change behavior, puzzles, etc.) </a:t>
                      </a:r>
                    </a:p>
                    <a:p>
                      <a:pPr algn="l"/>
                      <a:endParaRPr lang="en-US" sz="1100" b="1"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dirty="0">
                          <a:solidFill>
                            <a:srgbClr val="9900FF"/>
                          </a:solidFill>
                        </a:rPr>
                        <a:t>May require information sheet</a:t>
                      </a:r>
                      <a:endParaRPr lang="en-US" sz="1100" b="1" dirty="0">
                        <a:solidFill>
                          <a:schemeClr val="tx1"/>
                        </a:solidFill>
                      </a:endParaRPr>
                    </a:p>
                    <a:p>
                      <a:pPr algn="l"/>
                      <a:r>
                        <a:rPr lang="en-US" sz="1100" b="0" dirty="0">
                          <a:solidFill>
                            <a:schemeClr val="tx1"/>
                          </a:solidFill>
                        </a:rPr>
                        <a:t>*</a:t>
                      </a:r>
                      <a:r>
                        <a:rPr lang="en-US" sz="1100" b="0" i="1" dirty="0">
                          <a:solidFill>
                            <a:schemeClr val="tx1"/>
                          </a:solidFill>
                        </a:rPr>
                        <a:t>Limited IRB Review may be required. </a:t>
                      </a:r>
                    </a:p>
                    <a:p>
                      <a:pPr algn="l"/>
                      <a:r>
                        <a:rPr lang="en-US" sz="1100" b="0" i="1" dirty="0">
                          <a:solidFill>
                            <a:schemeClr val="tx1"/>
                          </a:solidFill>
                        </a:rPr>
                        <a:t>NO CHILDREN. </a:t>
                      </a:r>
                    </a:p>
                    <a:p>
                      <a:pPr algn="l"/>
                      <a:r>
                        <a:rPr lang="en-US" sz="1100" b="0" i="1" dirty="0">
                          <a:solidFill>
                            <a:schemeClr val="tx1"/>
                          </a:solidFill>
                        </a:rPr>
                        <a:t>NO DECEPTION.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1100" b="1" u="sng" dirty="0">
                          <a:solidFill>
                            <a:schemeClr val="tx1"/>
                          </a:solidFill>
                        </a:rPr>
                        <a:t>Category 4</a:t>
                      </a:r>
                      <a:r>
                        <a:rPr lang="en-US" sz="1100" b="1" dirty="0">
                          <a:solidFill>
                            <a:schemeClr val="tx1"/>
                          </a:solidFill>
                        </a:rPr>
                        <a:t>: Secondary research using identifiable information or biospecimens if publicly available, or recorded such that subjects cannot be re-identified*</a:t>
                      </a:r>
                    </a:p>
                    <a:p>
                      <a:pPr algn="l"/>
                      <a:endParaRPr lang="en-US" sz="1100" b="1" dirty="0">
                        <a:solidFill>
                          <a:schemeClr val="tx1"/>
                        </a:solidFill>
                      </a:endParaRPr>
                    </a:p>
                    <a:p>
                      <a:pPr algn="l"/>
                      <a:r>
                        <a:rPr lang="en-US" sz="1100" b="0" dirty="0">
                          <a:solidFill>
                            <a:schemeClr val="tx1"/>
                          </a:solidFill>
                        </a:rPr>
                        <a:t>*</a:t>
                      </a:r>
                      <a:r>
                        <a:rPr lang="en-US" sz="1100" b="0" i="1" dirty="0">
                          <a:solidFill>
                            <a:schemeClr val="tx1"/>
                          </a:solidFill>
                        </a:rPr>
                        <a:t>See §346.104(d)(4)(ii), (iii), and (iv) for all criteria</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1108733"/>
                  </a:ext>
                </a:extLst>
              </a:tr>
            </a:tbl>
          </a:graphicData>
        </a:graphic>
      </p:graphicFrame>
      <p:pic>
        <p:nvPicPr>
          <p:cNvPr id="16" name="Picture 15">
            <a:extLst>
              <a:ext uri="{FF2B5EF4-FFF2-40B4-BE49-F238E27FC236}">
                <a16:creationId xmlns:a16="http://schemas.microsoft.com/office/drawing/2014/main" id="{A315F817-0517-B7EB-8318-B886F8A8EBE1}"/>
              </a:ext>
            </a:extLst>
          </p:cNvPr>
          <p:cNvPicPr>
            <a:picLocks noChangeAspect="1"/>
          </p:cNvPicPr>
          <p:nvPr/>
        </p:nvPicPr>
        <p:blipFill rotWithShape="1">
          <a:blip r:embed="rId6">
            <a:extLst>
              <a:ext uri="{BEBA8EAE-BF5A-486C-A8C5-ECC9F3942E4B}">
                <a14:imgProps xmlns:a14="http://schemas.microsoft.com/office/drawing/2010/main">
                  <a14:imgLayer r:embed="rId7">
                    <a14:imgEffect>
                      <a14:saturation sat="0"/>
                    </a14:imgEffect>
                  </a14:imgLayer>
                </a14:imgProps>
              </a:ext>
            </a:extLst>
          </a:blip>
          <a:srcRect l="12386" t="6821" r="9753" b="7687"/>
          <a:stretch/>
        </p:blipFill>
        <p:spPr>
          <a:xfrm>
            <a:off x="4826419" y="1297402"/>
            <a:ext cx="1114426" cy="1223650"/>
          </a:xfrm>
          <a:prstGeom prst="rect">
            <a:avLst/>
          </a:prstGeom>
        </p:spPr>
      </p:pic>
    </p:spTree>
    <p:extLst>
      <p:ext uri="{BB962C8B-B14F-4D97-AF65-F5344CB8AC3E}">
        <p14:creationId xmlns:p14="http://schemas.microsoft.com/office/powerpoint/2010/main" val="14354385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9328"/>
            <a:ext cx="9144000" cy="1143000"/>
          </a:xfrm>
          <a:solidFill>
            <a:srgbClr val="7030A0"/>
          </a:solidFill>
        </p:spPr>
        <p:txBody>
          <a:bodyPr>
            <a:normAutofit/>
          </a:bodyPr>
          <a:lstStyle/>
          <a:p>
            <a:pPr algn="ctr"/>
            <a:r>
              <a:rPr lang="en-US" dirty="0">
                <a:solidFill>
                  <a:schemeClr val="bg1"/>
                </a:solidFill>
              </a:rPr>
              <a:t>Exempt Categories</a:t>
            </a:r>
          </a:p>
        </p:txBody>
      </p:sp>
      <p:sp>
        <p:nvSpPr>
          <p:cNvPr id="4" name="Slide Number Placeholder 3"/>
          <p:cNvSpPr>
            <a:spLocks noGrp="1"/>
          </p:cNvSpPr>
          <p:nvPr>
            <p:ph type="sldNum" sz="quarter" idx="12"/>
          </p:nvPr>
        </p:nvSpPr>
        <p:spPr/>
        <p:txBody>
          <a:bodyPr/>
          <a:lstStyle/>
          <a:p>
            <a:fld id="{FC90DB9D-1392-4FC2-903F-60147DD10F4C}" type="slidenum">
              <a:rPr lang="en-US" smtClean="0"/>
              <a:t>6</a:t>
            </a:fld>
            <a:endParaRPr lang="en-US" dirty="0"/>
          </a:p>
        </p:txBody>
      </p:sp>
      <p:graphicFrame>
        <p:nvGraphicFramePr>
          <p:cNvPr id="3" name="Table 2">
            <a:extLst>
              <a:ext uri="{FF2B5EF4-FFF2-40B4-BE49-F238E27FC236}">
                <a16:creationId xmlns:a16="http://schemas.microsoft.com/office/drawing/2014/main" id="{E6A06D2F-AA60-188F-6DE8-4CF68C8E2B0A}"/>
              </a:ext>
            </a:extLst>
          </p:cNvPr>
          <p:cNvGraphicFramePr>
            <a:graphicFrameLocks noGrp="1"/>
          </p:cNvGraphicFramePr>
          <p:nvPr>
            <p:extLst>
              <p:ext uri="{D42A27DB-BD31-4B8C-83A1-F6EECF244321}">
                <p14:modId xmlns:p14="http://schemas.microsoft.com/office/powerpoint/2010/main" val="2797564564"/>
              </p:ext>
            </p:extLst>
          </p:nvPr>
        </p:nvGraphicFramePr>
        <p:xfrm>
          <a:off x="420413" y="2623306"/>
          <a:ext cx="8313684" cy="1741158"/>
        </p:xfrm>
        <a:graphic>
          <a:graphicData uri="http://schemas.openxmlformats.org/drawingml/2006/table">
            <a:tbl>
              <a:tblPr firstRow="1" bandRow="1">
                <a:tableStyleId>{5C22544A-7EE6-4342-B048-85BDC9FD1C3A}</a:tableStyleId>
              </a:tblPr>
              <a:tblGrid>
                <a:gridCol w="2078421">
                  <a:extLst>
                    <a:ext uri="{9D8B030D-6E8A-4147-A177-3AD203B41FA5}">
                      <a16:colId xmlns:a16="http://schemas.microsoft.com/office/drawing/2014/main" val="3691902575"/>
                    </a:ext>
                  </a:extLst>
                </a:gridCol>
                <a:gridCol w="2078421">
                  <a:extLst>
                    <a:ext uri="{9D8B030D-6E8A-4147-A177-3AD203B41FA5}">
                      <a16:colId xmlns:a16="http://schemas.microsoft.com/office/drawing/2014/main" val="1271756425"/>
                    </a:ext>
                  </a:extLst>
                </a:gridCol>
                <a:gridCol w="2078421">
                  <a:extLst>
                    <a:ext uri="{9D8B030D-6E8A-4147-A177-3AD203B41FA5}">
                      <a16:colId xmlns:a16="http://schemas.microsoft.com/office/drawing/2014/main" val="1370438598"/>
                    </a:ext>
                  </a:extLst>
                </a:gridCol>
                <a:gridCol w="2078421">
                  <a:extLst>
                    <a:ext uri="{9D8B030D-6E8A-4147-A177-3AD203B41FA5}">
                      <a16:colId xmlns:a16="http://schemas.microsoft.com/office/drawing/2014/main" val="1160279448"/>
                    </a:ext>
                  </a:extLst>
                </a:gridCol>
              </a:tblGrid>
              <a:tr h="1741158">
                <a:tc>
                  <a:txBody>
                    <a:bodyPr/>
                    <a:lstStyle/>
                    <a:p>
                      <a:r>
                        <a:rPr lang="en-US" sz="1200" b="1" u="sng" dirty="0">
                          <a:solidFill>
                            <a:schemeClr val="tx1"/>
                          </a:solidFill>
                        </a:rPr>
                        <a:t>Category 5</a:t>
                      </a:r>
                      <a:r>
                        <a:rPr lang="en-US" sz="1200" b="1" dirty="0">
                          <a:solidFill>
                            <a:schemeClr val="tx1"/>
                          </a:solidFill>
                        </a:rPr>
                        <a:t>: Public service program research or demonstration projects </a:t>
                      </a:r>
                    </a:p>
                    <a:p>
                      <a:endParaRPr lang="en-US" sz="1200" b="1" i="1"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rgbClr val="9900FF"/>
                          </a:solidFill>
                        </a:rPr>
                        <a:t>May require information sheet</a:t>
                      </a:r>
                    </a:p>
                    <a:p>
                      <a:endParaRPr lang="en-US" sz="1200" b="1" i="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200" b="1" u="sng" dirty="0">
                          <a:solidFill>
                            <a:schemeClr val="tx1"/>
                          </a:solidFill>
                        </a:rPr>
                        <a:t>Category 6</a:t>
                      </a:r>
                      <a:r>
                        <a:rPr lang="en-US" sz="1200" b="1" dirty="0">
                          <a:solidFill>
                            <a:schemeClr val="tx1"/>
                          </a:solidFill>
                        </a:rPr>
                        <a:t>: Taste and food quality evaluations</a:t>
                      </a:r>
                    </a:p>
                    <a:p>
                      <a:endParaRPr lang="en-US" sz="1200" b="1" i="1"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rgbClr val="9900FF"/>
                          </a:solidFill>
                        </a:rPr>
                        <a:t>May require information sheet</a:t>
                      </a:r>
                      <a:endParaRPr lang="en-US" sz="1200" b="1" i="1" dirty="0">
                        <a:solidFill>
                          <a:schemeClr val="tx1"/>
                        </a:solidFill>
                      </a:endParaRPr>
                    </a:p>
                    <a:p>
                      <a:r>
                        <a:rPr lang="en-US" sz="1200" b="0" i="1" dirty="0">
                          <a:solidFill>
                            <a:schemeClr val="tx1"/>
                          </a:solidFill>
                        </a:rPr>
                        <a:t>*Only exempt category that FDA allows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200" b="1" u="sng" dirty="0">
                          <a:solidFill>
                            <a:schemeClr val="tx1"/>
                          </a:solidFill>
                        </a:rPr>
                        <a:t>Category 7</a:t>
                      </a:r>
                      <a:r>
                        <a:rPr lang="en-US" sz="1200" b="1" dirty="0">
                          <a:solidFill>
                            <a:schemeClr val="tx1"/>
                          </a:solidFill>
                        </a:rPr>
                        <a:t>: Storage or maintenance of identifiable information or biospecimens for secondary use. </a:t>
                      </a:r>
                      <a:endParaRPr lang="en-US" sz="1200" b="1" i="1" dirty="0">
                        <a:solidFill>
                          <a:schemeClr val="tx1"/>
                        </a:solidFill>
                      </a:endParaRPr>
                    </a:p>
                    <a:p>
                      <a:endParaRPr lang="en-US" sz="1200" b="1" i="1" dirty="0">
                        <a:solidFill>
                          <a:schemeClr val="tx1"/>
                        </a:solidFill>
                      </a:endParaRPr>
                    </a:p>
                    <a:p>
                      <a:r>
                        <a:rPr lang="en-US" sz="1200" b="0" i="1" dirty="0">
                          <a:solidFill>
                            <a:schemeClr val="tx1"/>
                          </a:solidFill>
                        </a:rPr>
                        <a:t>*Broad consent and limited IRB review required. </a:t>
                      </a:r>
                    </a:p>
                    <a:p>
                      <a:r>
                        <a:rPr lang="en-US" sz="1200" b="0" i="1" dirty="0">
                          <a:solidFill>
                            <a:srgbClr val="FF0000"/>
                          </a:solidFill>
                        </a:rPr>
                        <a:t>**Most institutions do not use this category </a:t>
                      </a:r>
                      <a:endParaRPr lang="en-US" sz="1200" b="0" dirty="0">
                        <a:solidFill>
                          <a:srgbClr val="FF00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200" b="1" u="sng" dirty="0">
                          <a:solidFill>
                            <a:schemeClr val="tx1"/>
                          </a:solidFill>
                        </a:rPr>
                        <a:t>Category 8</a:t>
                      </a:r>
                      <a:r>
                        <a:rPr lang="en-US" sz="1200" b="1" dirty="0">
                          <a:solidFill>
                            <a:schemeClr val="tx1"/>
                          </a:solidFill>
                        </a:rPr>
                        <a:t>: Secondary research using identifiable information or biospecimens. </a:t>
                      </a:r>
                    </a:p>
                    <a:p>
                      <a:endParaRPr lang="en-US" sz="1200" b="1" i="1" dirty="0">
                        <a:solidFill>
                          <a:schemeClr val="tx1"/>
                        </a:solidFill>
                      </a:endParaRPr>
                    </a:p>
                    <a:p>
                      <a:r>
                        <a:rPr lang="en-US" sz="1200" b="0" i="1" dirty="0">
                          <a:solidFill>
                            <a:schemeClr val="tx1"/>
                          </a:solidFill>
                        </a:rPr>
                        <a:t>*Broad consent and limited IRB review required. </a:t>
                      </a:r>
                    </a:p>
                    <a:p>
                      <a:r>
                        <a:rPr lang="en-US" sz="1200" b="0" i="1" dirty="0">
                          <a:solidFill>
                            <a:srgbClr val="FF0000"/>
                          </a:solidFill>
                        </a:rPr>
                        <a:t>**Most institutions do not use this category </a:t>
                      </a:r>
                      <a:endParaRPr lang="en-US" sz="1200" b="0" dirty="0">
                        <a:solidFill>
                          <a:srgbClr val="FF0000"/>
                        </a:solidFill>
                      </a:endParaRPr>
                    </a:p>
                    <a:p>
                      <a:endParaRPr lang="en-US" sz="1200" b="1" i="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1108733"/>
                  </a:ext>
                </a:extLst>
              </a:tr>
            </a:tbl>
          </a:graphicData>
        </a:graphic>
      </p:graphicFrame>
      <p:pic>
        <p:nvPicPr>
          <p:cNvPr id="5" name="Picture 4">
            <a:extLst>
              <a:ext uri="{FF2B5EF4-FFF2-40B4-BE49-F238E27FC236}">
                <a16:creationId xmlns:a16="http://schemas.microsoft.com/office/drawing/2014/main" id="{0E1B606B-4544-C410-A7D4-89F7E8C932A4}"/>
              </a:ext>
            </a:extLst>
          </p:cNvPr>
          <p:cNvPicPr>
            <a:picLocks noChangeAspect="1"/>
          </p:cNvPicPr>
          <p:nvPr/>
        </p:nvPicPr>
        <p:blipFill rotWithShape="1">
          <a:blip r:embed="rId3">
            <a:grayscl/>
          </a:blip>
          <a:srcRect t="13750" b="10179"/>
          <a:stretch/>
        </p:blipFill>
        <p:spPr>
          <a:xfrm>
            <a:off x="545427" y="1418995"/>
            <a:ext cx="1581811" cy="888987"/>
          </a:xfrm>
          <a:prstGeom prst="rect">
            <a:avLst/>
          </a:prstGeom>
        </p:spPr>
      </p:pic>
      <p:pic>
        <p:nvPicPr>
          <p:cNvPr id="6" name="Picture 5">
            <a:extLst>
              <a:ext uri="{FF2B5EF4-FFF2-40B4-BE49-F238E27FC236}">
                <a16:creationId xmlns:a16="http://schemas.microsoft.com/office/drawing/2014/main" id="{F36847E8-1749-47BC-3D00-243D2C908288}"/>
              </a:ext>
            </a:extLst>
          </p:cNvPr>
          <p:cNvPicPr>
            <a:picLocks noChangeAspect="1"/>
          </p:cNvPicPr>
          <p:nvPr/>
        </p:nvPicPr>
        <p:blipFill>
          <a:blip r:embed="rId4">
            <a:grayscl/>
          </a:blip>
          <a:stretch>
            <a:fillRect/>
          </a:stretch>
        </p:blipFill>
        <p:spPr>
          <a:xfrm>
            <a:off x="2886075" y="1418995"/>
            <a:ext cx="1281113" cy="1019931"/>
          </a:xfrm>
          <a:prstGeom prst="rect">
            <a:avLst/>
          </a:prstGeom>
        </p:spPr>
      </p:pic>
      <p:pic>
        <p:nvPicPr>
          <p:cNvPr id="7" name="Picture 6">
            <a:extLst>
              <a:ext uri="{FF2B5EF4-FFF2-40B4-BE49-F238E27FC236}">
                <a16:creationId xmlns:a16="http://schemas.microsoft.com/office/drawing/2014/main" id="{3E4D110F-9D4D-D15A-EDB7-93AD5C7B2FC4}"/>
              </a:ext>
            </a:extLst>
          </p:cNvPr>
          <p:cNvPicPr>
            <a:picLocks noChangeAspect="1"/>
          </p:cNvPicPr>
          <p:nvPr/>
        </p:nvPicPr>
        <p:blipFill rotWithShape="1">
          <a:blip r:embed="rId5">
            <a:extLst>
              <a:ext uri="{BEBA8EAE-BF5A-486C-A8C5-ECC9F3942E4B}">
                <a14:imgProps xmlns:a14="http://schemas.microsoft.com/office/drawing/2010/main">
                  <a14:imgLayer r:embed="rId6">
                    <a14:imgEffect>
                      <a14:saturation sat="0"/>
                    </a14:imgEffect>
                  </a14:imgLayer>
                </a14:imgProps>
              </a:ext>
            </a:extLst>
          </a:blip>
          <a:srcRect b="-788"/>
          <a:stretch/>
        </p:blipFill>
        <p:spPr>
          <a:xfrm>
            <a:off x="5649638" y="1482260"/>
            <a:ext cx="1390650" cy="1141046"/>
          </a:xfrm>
          <a:prstGeom prst="rect">
            <a:avLst/>
          </a:prstGeom>
        </p:spPr>
      </p:pic>
    </p:spTree>
    <p:extLst>
      <p:ext uri="{BB962C8B-B14F-4D97-AF65-F5344CB8AC3E}">
        <p14:creationId xmlns:p14="http://schemas.microsoft.com/office/powerpoint/2010/main" val="31984707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1143000"/>
          </a:xfrm>
          <a:solidFill>
            <a:srgbClr val="7030A0"/>
          </a:solidFill>
        </p:spPr>
        <p:txBody>
          <a:bodyPr>
            <a:normAutofit/>
          </a:bodyPr>
          <a:lstStyle/>
          <a:p>
            <a:pPr algn="ctr"/>
            <a:r>
              <a:rPr lang="en-US" dirty="0">
                <a:solidFill>
                  <a:schemeClr val="bg1"/>
                </a:solidFill>
              </a:rPr>
              <a:t>Informed Consent for Exempt Studies</a:t>
            </a:r>
          </a:p>
        </p:txBody>
      </p:sp>
      <p:sp>
        <p:nvSpPr>
          <p:cNvPr id="4" name="Slide Number Placeholder 3"/>
          <p:cNvSpPr>
            <a:spLocks noGrp="1"/>
          </p:cNvSpPr>
          <p:nvPr>
            <p:ph type="sldNum" sz="quarter" idx="12"/>
          </p:nvPr>
        </p:nvSpPr>
        <p:spPr/>
        <p:txBody>
          <a:bodyPr/>
          <a:lstStyle/>
          <a:p>
            <a:fld id="{FC90DB9D-1392-4FC2-903F-60147DD10F4C}" type="slidenum">
              <a:rPr lang="en-US" smtClean="0"/>
              <a:t>7</a:t>
            </a:fld>
            <a:endParaRPr lang="en-US" dirty="0"/>
          </a:p>
        </p:txBody>
      </p:sp>
      <p:graphicFrame>
        <p:nvGraphicFramePr>
          <p:cNvPr id="5" name="Diagram 4">
            <a:extLst>
              <a:ext uri="{FF2B5EF4-FFF2-40B4-BE49-F238E27FC236}">
                <a16:creationId xmlns:a16="http://schemas.microsoft.com/office/drawing/2014/main" id="{51D13AC6-5CB5-4209-DF54-47AF711D4EB2}"/>
              </a:ext>
            </a:extLst>
          </p:cNvPr>
          <p:cNvGraphicFramePr/>
          <p:nvPr>
            <p:extLst>
              <p:ext uri="{D42A27DB-BD31-4B8C-83A1-F6EECF244321}">
                <p14:modId xmlns:p14="http://schemas.microsoft.com/office/powerpoint/2010/main" val="3466983864"/>
              </p:ext>
            </p:extLst>
          </p:nvPr>
        </p:nvGraphicFramePr>
        <p:xfrm>
          <a:off x="5307980" y="2079701"/>
          <a:ext cx="3974098" cy="31528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7E228176-B950-0E92-C6AC-BE3A08BEAFE0}"/>
              </a:ext>
            </a:extLst>
          </p:cNvPr>
          <p:cNvSpPr txBox="1"/>
          <p:nvPr/>
        </p:nvSpPr>
        <p:spPr>
          <a:xfrm>
            <a:off x="6269011" y="1895035"/>
            <a:ext cx="2735249" cy="369332"/>
          </a:xfrm>
          <a:prstGeom prst="rect">
            <a:avLst/>
          </a:prstGeom>
          <a:noFill/>
        </p:spPr>
        <p:txBody>
          <a:bodyPr wrap="square" rtlCol="0">
            <a:spAutoFit/>
          </a:bodyPr>
          <a:lstStyle/>
          <a:p>
            <a:r>
              <a:rPr lang="en-US" b="1" dirty="0"/>
              <a:t>BELMONT REPORT</a:t>
            </a:r>
          </a:p>
        </p:txBody>
      </p:sp>
      <p:sp>
        <p:nvSpPr>
          <p:cNvPr id="7" name="TextBox 6">
            <a:extLst>
              <a:ext uri="{FF2B5EF4-FFF2-40B4-BE49-F238E27FC236}">
                <a16:creationId xmlns:a16="http://schemas.microsoft.com/office/drawing/2014/main" id="{8F729AFB-A6FC-FEC4-8B2A-1503ED732035}"/>
              </a:ext>
            </a:extLst>
          </p:cNvPr>
          <p:cNvSpPr txBox="1"/>
          <p:nvPr/>
        </p:nvSpPr>
        <p:spPr>
          <a:xfrm>
            <a:off x="252342" y="1421781"/>
            <a:ext cx="5245296" cy="3970318"/>
          </a:xfrm>
          <a:prstGeom prst="rect">
            <a:avLst/>
          </a:prstGeom>
          <a:noFill/>
        </p:spPr>
        <p:txBody>
          <a:bodyPr wrap="square" rtlCol="0">
            <a:spAutoFit/>
          </a:bodyPr>
          <a:lstStyle/>
          <a:p>
            <a:pPr marL="285750" indent="-285750">
              <a:buClr>
                <a:srgbClr val="9900FF"/>
              </a:buClr>
              <a:buFont typeface="Arial" panose="020B0604020202020204" pitchFamily="34" charset="0"/>
              <a:buChar char="•"/>
            </a:pPr>
            <a:r>
              <a:rPr lang="en-US" dirty="0"/>
              <a:t>Voluntary informed consent should be obtained from participants for any exempt research where the investigator will be collecting data through interaction with participants.</a:t>
            </a:r>
          </a:p>
          <a:p>
            <a:pPr marL="285750" indent="-285750">
              <a:buClr>
                <a:srgbClr val="9900FF"/>
              </a:buClr>
              <a:buFont typeface="Arial" panose="020B0604020202020204" pitchFamily="34" charset="0"/>
              <a:buChar char="•"/>
            </a:pPr>
            <a:endParaRPr lang="en-US" dirty="0"/>
          </a:p>
          <a:p>
            <a:pPr marL="285750" indent="-285750">
              <a:buClr>
                <a:srgbClr val="9900FF"/>
              </a:buClr>
              <a:buFont typeface="Arial" panose="020B0604020202020204" pitchFamily="34" charset="0"/>
              <a:buChar char="•"/>
            </a:pPr>
            <a:r>
              <a:rPr lang="en-US" dirty="0"/>
              <a:t>For Exempt research, LSUHSC requires investigators to provide an Information Sheet to participants or read from an oral script. </a:t>
            </a:r>
          </a:p>
          <a:p>
            <a:pPr marL="285750" indent="-285750">
              <a:buClr>
                <a:srgbClr val="9900FF"/>
              </a:buClr>
              <a:buFont typeface="Arial" panose="020B0604020202020204" pitchFamily="34" charset="0"/>
              <a:buChar char="•"/>
            </a:pPr>
            <a:endParaRPr lang="en-US" dirty="0"/>
          </a:p>
          <a:p>
            <a:pPr marL="285750" indent="-285750">
              <a:buClr>
                <a:srgbClr val="9900FF"/>
              </a:buClr>
              <a:buFont typeface="Arial" panose="020B0604020202020204" pitchFamily="34" charset="0"/>
              <a:buChar char="•"/>
            </a:pPr>
            <a:r>
              <a:rPr lang="en-US" dirty="0"/>
              <a:t>The information sheet or script should: </a:t>
            </a:r>
          </a:p>
          <a:p>
            <a:pPr marL="742950" lvl="1" indent="-285750">
              <a:buClr>
                <a:srgbClr val="9900FF"/>
              </a:buClr>
              <a:buFont typeface="Wingdings" panose="05000000000000000000" pitchFamily="2" charset="2"/>
              <a:buChar char="ü"/>
            </a:pPr>
            <a:r>
              <a:rPr lang="en-US" dirty="0"/>
              <a:t>Provide a brief description of the research </a:t>
            </a:r>
          </a:p>
          <a:p>
            <a:pPr marL="742950" lvl="1" indent="-285750">
              <a:buClr>
                <a:srgbClr val="9900FF"/>
              </a:buClr>
              <a:buFont typeface="Wingdings" panose="05000000000000000000" pitchFamily="2" charset="2"/>
              <a:buChar char="ü"/>
            </a:pPr>
            <a:r>
              <a:rPr lang="en-US" dirty="0"/>
              <a:t>Include the basic elements of informed consent </a:t>
            </a:r>
          </a:p>
          <a:p>
            <a:pPr marL="742950" lvl="1" indent="-285750">
              <a:buClr>
                <a:srgbClr val="9900FF"/>
              </a:buClr>
              <a:buFont typeface="Wingdings" panose="05000000000000000000" pitchFamily="2" charset="2"/>
              <a:buChar char="ü"/>
            </a:pPr>
            <a:r>
              <a:rPr lang="en-US" dirty="0"/>
              <a:t>Not contain a signature block</a:t>
            </a:r>
          </a:p>
        </p:txBody>
      </p:sp>
    </p:spTree>
    <p:extLst>
      <p:ext uri="{BB962C8B-B14F-4D97-AF65-F5344CB8AC3E}">
        <p14:creationId xmlns:p14="http://schemas.microsoft.com/office/powerpoint/2010/main" val="2051178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Effect transition="in" filter="fade">
                                      <p:cBhvr>
                                        <p:cTn id="14" dur="1000"/>
                                        <p:tgtEl>
                                          <p:spTgt spid="7">
                                            <p:txEl>
                                              <p:pRg st="0" end="0"/>
                                            </p:txEl>
                                          </p:spTgt>
                                        </p:tgtEl>
                                      </p:cBhvr>
                                    </p:animEffect>
                                    <p:anim calcmode="lin" valueType="num">
                                      <p:cBhvr>
                                        <p:cTn id="15"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animEffect transition="in" filter="fade">
                                      <p:cBhvr>
                                        <p:cTn id="21" dur="1000"/>
                                        <p:tgtEl>
                                          <p:spTgt spid="7">
                                            <p:txEl>
                                              <p:pRg st="2" end="2"/>
                                            </p:txEl>
                                          </p:spTgt>
                                        </p:tgtEl>
                                      </p:cBhvr>
                                    </p:animEffect>
                                    <p:anim calcmode="lin" valueType="num">
                                      <p:cBhvr>
                                        <p:cTn id="22"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nodeType="clickEffect">
                                  <p:stCondLst>
                                    <p:cond delay="0"/>
                                  </p:stCondLst>
                                  <p:childTnLst>
                                    <p:set>
                                      <p:cBhvr>
                                        <p:cTn id="27" dur="1" fill="hold">
                                          <p:stCondLst>
                                            <p:cond delay="0"/>
                                          </p:stCondLst>
                                        </p:cTn>
                                        <p:tgtEl>
                                          <p:spTgt spid="7">
                                            <p:txEl>
                                              <p:pRg st="4" end="4"/>
                                            </p:txEl>
                                          </p:spTgt>
                                        </p:tgtEl>
                                        <p:attrNameLst>
                                          <p:attrName>style.visibility</p:attrName>
                                        </p:attrNameLst>
                                      </p:cBhvr>
                                      <p:to>
                                        <p:strVal val="visible"/>
                                      </p:to>
                                    </p:set>
                                    <p:animEffect transition="in" filter="fade">
                                      <p:cBhvr>
                                        <p:cTn id="28" dur="1000"/>
                                        <p:tgtEl>
                                          <p:spTgt spid="7">
                                            <p:txEl>
                                              <p:pRg st="4" end="4"/>
                                            </p:txEl>
                                          </p:spTgt>
                                        </p:tgtEl>
                                      </p:cBhvr>
                                    </p:animEffect>
                                    <p:anim calcmode="lin" valueType="num">
                                      <p:cBhvr>
                                        <p:cTn id="29"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nodeType="clickEffect">
                                  <p:stCondLst>
                                    <p:cond delay="0"/>
                                  </p:stCondLst>
                                  <p:childTnLst>
                                    <p:set>
                                      <p:cBhvr>
                                        <p:cTn id="34" dur="1" fill="hold">
                                          <p:stCondLst>
                                            <p:cond delay="0"/>
                                          </p:stCondLst>
                                        </p:cTn>
                                        <p:tgtEl>
                                          <p:spTgt spid="7">
                                            <p:txEl>
                                              <p:pRg st="5" end="5"/>
                                            </p:txEl>
                                          </p:spTgt>
                                        </p:tgtEl>
                                        <p:attrNameLst>
                                          <p:attrName>style.visibility</p:attrName>
                                        </p:attrNameLst>
                                      </p:cBhvr>
                                      <p:to>
                                        <p:strVal val="visible"/>
                                      </p:to>
                                    </p:set>
                                    <p:animEffect transition="in" filter="fade">
                                      <p:cBhvr>
                                        <p:cTn id="35" dur="1000"/>
                                        <p:tgtEl>
                                          <p:spTgt spid="7">
                                            <p:txEl>
                                              <p:pRg st="5" end="5"/>
                                            </p:txEl>
                                          </p:spTgt>
                                        </p:tgtEl>
                                      </p:cBhvr>
                                    </p:animEffect>
                                    <p:anim calcmode="lin" valueType="num">
                                      <p:cBhvr>
                                        <p:cTn id="36" dur="1000" fill="hold"/>
                                        <p:tgtEl>
                                          <p:spTgt spid="7">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7">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7" presetClass="entr" presetSubtype="0" fill="hold" nodeType="clickEffect">
                                  <p:stCondLst>
                                    <p:cond delay="0"/>
                                  </p:stCondLst>
                                  <p:childTnLst>
                                    <p:set>
                                      <p:cBhvr>
                                        <p:cTn id="41" dur="1" fill="hold">
                                          <p:stCondLst>
                                            <p:cond delay="0"/>
                                          </p:stCondLst>
                                        </p:cTn>
                                        <p:tgtEl>
                                          <p:spTgt spid="7">
                                            <p:txEl>
                                              <p:pRg st="6" end="6"/>
                                            </p:txEl>
                                          </p:spTgt>
                                        </p:tgtEl>
                                        <p:attrNameLst>
                                          <p:attrName>style.visibility</p:attrName>
                                        </p:attrNameLst>
                                      </p:cBhvr>
                                      <p:to>
                                        <p:strVal val="visible"/>
                                      </p:to>
                                    </p:set>
                                    <p:animEffect transition="in" filter="fade">
                                      <p:cBhvr>
                                        <p:cTn id="42" dur="1000"/>
                                        <p:tgtEl>
                                          <p:spTgt spid="7">
                                            <p:txEl>
                                              <p:pRg st="6" end="6"/>
                                            </p:txEl>
                                          </p:spTgt>
                                        </p:tgtEl>
                                      </p:cBhvr>
                                    </p:animEffect>
                                    <p:anim calcmode="lin" valueType="num">
                                      <p:cBhvr>
                                        <p:cTn id="43" dur="1000" fill="hold"/>
                                        <p:tgtEl>
                                          <p:spTgt spid="7">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7">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7" presetClass="entr" presetSubtype="0" fill="hold" nodeType="clickEffect">
                                  <p:stCondLst>
                                    <p:cond delay="0"/>
                                  </p:stCondLst>
                                  <p:childTnLst>
                                    <p:set>
                                      <p:cBhvr>
                                        <p:cTn id="48" dur="1" fill="hold">
                                          <p:stCondLst>
                                            <p:cond delay="0"/>
                                          </p:stCondLst>
                                        </p:cTn>
                                        <p:tgtEl>
                                          <p:spTgt spid="7">
                                            <p:txEl>
                                              <p:pRg st="7" end="7"/>
                                            </p:txEl>
                                          </p:spTgt>
                                        </p:tgtEl>
                                        <p:attrNameLst>
                                          <p:attrName>style.visibility</p:attrName>
                                        </p:attrNameLst>
                                      </p:cBhvr>
                                      <p:to>
                                        <p:strVal val="visible"/>
                                      </p:to>
                                    </p:set>
                                    <p:animEffect transition="in" filter="fade">
                                      <p:cBhvr>
                                        <p:cTn id="49" dur="1000"/>
                                        <p:tgtEl>
                                          <p:spTgt spid="7">
                                            <p:txEl>
                                              <p:pRg st="7" end="7"/>
                                            </p:txEl>
                                          </p:spTgt>
                                        </p:tgtEl>
                                      </p:cBhvr>
                                    </p:animEffect>
                                    <p:anim calcmode="lin" valueType="num">
                                      <p:cBhvr>
                                        <p:cTn id="50" dur="1000" fill="hold"/>
                                        <p:tgtEl>
                                          <p:spTgt spid="7">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7">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1143000"/>
          </a:xfrm>
          <a:solidFill>
            <a:srgbClr val="7030A0"/>
          </a:solidFill>
        </p:spPr>
        <p:txBody>
          <a:bodyPr>
            <a:normAutofit fontScale="90000"/>
          </a:bodyPr>
          <a:lstStyle/>
          <a:p>
            <a:pPr algn="ctr"/>
            <a:r>
              <a:rPr lang="en-US" dirty="0">
                <a:solidFill>
                  <a:schemeClr val="bg1"/>
                </a:solidFill>
              </a:rPr>
              <a:t>How to Submit for an Exempt Determination</a:t>
            </a:r>
          </a:p>
        </p:txBody>
      </p:sp>
      <p:sp>
        <p:nvSpPr>
          <p:cNvPr id="4" name="Slide Number Placeholder 3"/>
          <p:cNvSpPr>
            <a:spLocks noGrp="1"/>
          </p:cNvSpPr>
          <p:nvPr>
            <p:ph type="sldNum" sz="quarter" idx="12"/>
          </p:nvPr>
        </p:nvSpPr>
        <p:spPr/>
        <p:txBody>
          <a:bodyPr/>
          <a:lstStyle/>
          <a:p>
            <a:fld id="{FC90DB9D-1392-4FC2-903F-60147DD10F4C}" type="slidenum">
              <a:rPr lang="en-US" smtClean="0"/>
              <a:t>8</a:t>
            </a:fld>
            <a:endParaRPr lang="en-US" dirty="0"/>
          </a:p>
        </p:txBody>
      </p:sp>
      <p:sp>
        <p:nvSpPr>
          <p:cNvPr id="3" name="TextBox 2">
            <a:extLst>
              <a:ext uri="{FF2B5EF4-FFF2-40B4-BE49-F238E27FC236}">
                <a16:creationId xmlns:a16="http://schemas.microsoft.com/office/drawing/2014/main" id="{69EFB28A-A2EB-14BE-397E-7497CBBADDAC}"/>
              </a:ext>
            </a:extLst>
          </p:cNvPr>
          <p:cNvSpPr txBox="1"/>
          <p:nvPr/>
        </p:nvSpPr>
        <p:spPr>
          <a:xfrm>
            <a:off x="252341" y="1421781"/>
            <a:ext cx="8702087" cy="1200329"/>
          </a:xfrm>
          <a:prstGeom prst="rect">
            <a:avLst/>
          </a:prstGeom>
          <a:noFill/>
        </p:spPr>
        <p:txBody>
          <a:bodyPr wrap="square" rtlCol="0">
            <a:spAutoFit/>
          </a:bodyPr>
          <a:lstStyle/>
          <a:p>
            <a:pPr marL="285750" indent="-285750">
              <a:buClr>
                <a:srgbClr val="9900FF"/>
              </a:buClr>
              <a:buFont typeface="Arial" panose="020B0604020202020204" pitchFamily="34" charset="0"/>
              <a:buChar char="•"/>
            </a:pPr>
            <a:r>
              <a:rPr lang="en-US" dirty="0"/>
              <a:t>Start a New Protocol in Kuali Protocols and select </a:t>
            </a:r>
            <a:r>
              <a:rPr lang="en-US" i="1" dirty="0"/>
              <a:t>Exempt Research</a:t>
            </a:r>
            <a:r>
              <a:rPr lang="en-US" dirty="0"/>
              <a:t> under “Protocol Type.” </a:t>
            </a:r>
          </a:p>
          <a:p>
            <a:pPr marL="285750" indent="-285750">
              <a:buClr>
                <a:srgbClr val="9900FF"/>
              </a:buClr>
              <a:buFont typeface="Arial" panose="020B0604020202020204" pitchFamily="34" charset="0"/>
              <a:buChar char="•"/>
            </a:pPr>
            <a:r>
              <a:rPr lang="en-US" dirty="0"/>
              <a:t>Additional instructions for submitting a study for exempt determination are available in the Kuali Quick Guides found on the IRB website.</a:t>
            </a:r>
          </a:p>
        </p:txBody>
      </p:sp>
      <p:pic>
        <p:nvPicPr>
          <p:cNvPr id="7" name="Picture 6">
            <a:extLst>
              <a:ext uri="{FF2B5EF4-FFF2-40B4-BE49-F238E27FC236}">
                <a16:creationId xmlns:a16="http://schemas.microsoft.com/office/drawing/2014/main" id="{AE397CC2-FA2E-8415-67E2-023648C2B013}"/>
              </a:ext>
            </a:extLst>
          </p:cNvPr>
          <p:cNvPicPr>
            <a:picLocks noChangeAspect="1"/>
          </p:cNvPicPr>
          <p:nvPr/>
        </p:nvPicPr>
        <p:blipFill>
          <a:blip r:embed="rId3"/>
          <a:stretch>
            <a:fillRect/>
          </a:stretch>
        </p:blipFill>
        <p:spPr>
          <a:xfrm>
            <a:off x="1649476" y="2622110"/>
            <a:ext cx="5845047" cy="3779848"/>
          </a:xfrm>
          <a:prstGeom prst="rect">
            <a:avLst/>
          </a:prstGeom>
        </p:spPr>
      </p:pic>
      <p:sp>
        <p:nvSpPr>
          <p:cNvPr id="8" name="Oval 7">
            <a:extLst>
              <a:ext uri="{FF2B5EF4-FFF2-40B4-BE49-F238E27FC236}">
                <a16:creationId xmlns:a16="http://schemas.microsoft.com/office/drawing/2014/main" id="{3D4A3696-7292-0B87-CF6D-D9C7576BD046}"/>
              </a:ext>
            </a:extLst>
          </p:cNvPr>
          <p:cNvSpPr/>
          <p:nvPr/>
        </p:nvSpPr>
        <p:spPr>
          <a:xfrm>
            <a:off x="5508702" y="2622110"/>
            <a:ext cx="1985821" cy="1961041"/>
          </a:xfrm>
          <a:prstGeom prst="ellipse">
            <a:avLst/>
          </a:prstGeom>
          <a:noFill/>
          <a:ln w="57150">
            <a:solidFill>
              <a:srgbClr val="99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87929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1143000"/>
          </a:xfrm>
          <a:solidFill>
            <a:srgbClr val="7030A0"/>
          </a:solidFill>
        </p:spPr>
        <p:txBody>
          <a:bodyPr>
            <a:normAutofit/>
          </a:bodyPr>
          <a:lstStyle/>
          <a:p>
            <a:pPr algn="ctr"/>
            <a:r>
              <a:rPr lang="en-US" dirty="0">
                <a:solidFill>
                  <a:schemeClr val="bg1"/>
                </a:solidFill>
              </a:rPr>
              <a:t>IRB Review Process</a:t>
            </a:r>
          </a:p>
        </p:txBody>
      </p:sp>
      <p:sp>
        <p:nvSpPr>
          <p:cNvPr id="4" name="Slide Number Placeholder 3"/>
          <p:cNvSpPr>
            <a:spLocks noGrp="1"/>
          </p:cNvSpPr>
          <p:nvPr>
            <p:ph type="sldNum" sz="quarter" idx="12"/>
          </p:nvPr>
        </p:nvSpPr>
        <p:spPr/>
        <p:txBody>
          <a:bodyPr/>
          <a:lstStyle/>
          <a:p>
            <a:fld id="{FC90DB9D-1392-4FC2-903F-60147DD10F4C}" type="slidenum">
              <a:rPr lang="en-US" smtClean="0"/>
              <a:t>9</a:t>
            </a:fld>
            <a:endParaRPr lang="en-US" dirty="0"/>
          </a:p>
        </p:txBody>
      </p:sp>
      <p:graphicFrame>
        <p:nvGraphicFramePr>
          <p:cNvPr id="3" name="Diagram 2">
            <a:extLst>
              <a:ext uri="{FF2B5EF4-FFF2-40B4-BE49-F238E27FC236}">
                <a16:creationId xmlns:a16="http://schemas.microsoft.com/office/drawing/2014/main" id="{EA861B12-758D-0AC4-60DB-568F8E41180C}"/>
              </a:ext>
            </a:extLst>
          </p:cNvPr>
          <p:cNvGraphicFramePr/>
          <p:nvPr>
            <p:extLst>
              <p:ext uri="{D42A27DB-BD31-4B8C-83A1-F6EECF244321}">
                <p14:modId xmlns:p14="http://schemas.microsoft.com/office/powerpoint/2010/main" val="1746790719"/>
              </p:ext>
            </p:extLst>
          </p:nvPr>
        </p:nvGraphicFramePr>
        <p:xfrm>
          <a:off x="998862" y="1191505"/>
          <a:ext cx="7146275" cy="44749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569360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19342</TotalTime>
  <Words>1417</Words>
  <Application>Microsoft Office PowerPoint</Application>
  <PresentationFormat>On-screen Show (4:3)</PresentationFormat>
  <Paragraphs>148</Paragraphs>
  <Slides>12</Slides>
  <Notes>9</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12</vt:i4>
      </vt:variant>
    </vt:vector>
  </HeadingPairs>
  <TitlesOfParts>
    <vt:vector size="21" baseType="lpstr">
      <vt:lpstr>Arial</vt:lpstr>
      <vt:lpstr>Calibri</vt:lpstr>
      <vt:lpstr>Calibri Light</vt:lpstr>
      <vt:lpstr>Georgia</vt:lpstr>
      <vt:lpstr>Lucida Grande</vt:lpstr>
      <vt:lpstr>Wingdings</vt:lpstr>
      <vt:lpstr>Office Theme</vt:lpstr>
      <vt:lpstr>Custom Design</vt:lpstr>
      <vt:lpstr>1_Custom Design</vt:lpstr>
      <vt:lpstr>EXEMPT DETERMINATIONS AND LIMITED IRB REVIEW</vt:lpstr>
      <vt:lpstr>Objectives</vt:lpstr>
      <vt:lpstr>REFRESHER:  Does the Study Require IRB Review?</vt:lpstr>
      <vt:lpstr>Levels of IRB Review</vt:lpstr>
      <vt:lpstr>Exempt Categories</vt:lpstr>
      <vt:lpstr>Exempt Categories</vt:lpstr>
      <vt:lpstr>Informed Consent for Exempt Studies</vt:lpstr>
      <vt:lpstr>How to Submit for an Exempt Determination</vt:lpstr>
      <vt:lpstr>IRB Review Process</vt:lpstr>
      <vt:lpstr>Limited IRB Review</vt:lpstr>
      <vt:lpstr>PowerPoint Presentation</vt:lpstr>
      <vt:lpstr>Save the Date!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Alam, Jawed</dc:creator>
  <cp:lastModifiedBy>Bonvillain, Gabriela D.</cp:lastModifiedBy>
  <cp:revision>386</cp:revision>
  <dcterms:created xsi:type="dcterms:W3CDTF">2018-05-01T16:39:45Z</dcterms:created>
  <dcterms:modified xsi:type="dcterms:W3CDTF">2023-09-26T16:08:45Z</dcterms:modified>
</cp:coreProperties>
</file>