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9" r:id="rId12"/>
    <p:sldId id="270" r:id="rId13"/>
    <p:sldId id="272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4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5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1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6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4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B5B7-20BD-4058-92E5-B0804CC501C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E7C0-DF51-4BEF-8D0B-9BB256F0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015612"/>
            <a:ext cx="121920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Everyone Wants to Zoom!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24" y="5088835"/>
            <a:ext cx="7447101" cy="1504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93888"/>
            <a:ext cx="12192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What Else Can I Do?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379" y="2313793"/>
            <a:ext cx="8506607" cy="16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47" y="866860"/>
            <a:ext cx="10084533" cy="754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63" y="2230408"/>
            <a:ext cx="4610100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684" y="5295208"/>
            <a:ext cx="8812857" cy="6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1" y="408969"/>
            <a:ext cx="4601701" cy="3831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35" y="3305868"/>
            <a:ext cx="66198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93888"/>
            <a:ext cx="12192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Encryption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90227"/>
            <a:ext cx="12192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“End-to-end encryption </a:t>
            </a:r>
            <a:r>
              <a:rPr lang="en-US" sz="2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an added layer of application security. Zoom can encrypt all presentation content at the application layer using TLS 1.2 with Advanced Encryption Standard (AES) 256-bit algorithm</a:t>
            </a: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800" b="1" dirty="0" smtClean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71526"/>
            <a:ext cx="12192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“End-to-end </a:t>
            </a:r>
            <a:r>
              <a:rPr lang="en-US" sz="2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encryption is also designed to facilitate HIPAA based compliance requirements</a:t>
            </a: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800" b="1" dirty="0" smtClean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52" y="755994"/>
            <a:ext cx="2906962" cy="5170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8" y="379133"/>
            <a:ext cx="2882061" cy="59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3888"/>
            <a:ext cx="121920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What Do I Need To Zoom?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7124" y="3119907"/>
            <a:ext cx="953775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Device with a Microphone, Speaker, and Camera: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PC or Mac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Desktop or Laptop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</a:p>
        </p:txBody>
      </p:sp>
    </p:spTree>
    <p:extLst>
      <p:ext uri="{BB962C8B-B14F-4D97-AF65-F5344CB8AC3E}">
        <p14:creationId xmlns:p14="http://schemas.microsoft.com/office/powerpoint/2010/main" val="14796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549" y="429579"/>
            <a:ext cx="7053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Accessories for Computers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98" y="1031802"/>
            <a:ext cx="1914525" cy="2390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23" y="4636281"/>
            <a:ext cx="1165276" cy="1709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240" y="4636281"/>
            <a:ext cx="3749040" cy="1526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069" y="1031802"/>
            <a:ext cx="1820401" cy="1820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17" y="1162091"/>
            <a:ext cx="1474729" cy="1474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0278" y="1393361"/>
            <a:ext cx="1621260" cy="4686914"/>
          </a:xfrm>
          <a:prstGeom prst="rect">
            <a:avLst/>
          </a:prstGeom>
        </p:spPr>
      </p:pic>
      <p:sp>
        <p:nvSpPr>
          <p:cNvPr id="9" name="&quot;No&quot; Symbol 8"/>
          <p:cNvSpPr/>
          <p:nvPr/>
        </p:nvSpPr>
        <p:spPr>
          <a:xfrm>
            <a:off x="9803709" y="2186267"/>
            <a:ext cx="2388291" cy="2450014"/>
          </a:xfrm>
          <a:prstGeom prst="noSmoking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38392" b="39239"/>
          <a:stretch/>
        </p:blipFill>
        <p:spPr>
          <a:xfrm>
            <a:off x="352090" y="3281183"/>
            <a:ext cx="6665190" cy="10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" y="1367218"/>
            <a:ext cx="12192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Questions?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58906"/>
            <a:ext cx="12192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l</a:t>
            </a:r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suhsc.zoom.us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20955"/>
            <a:ext cx="12192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enterpriseavgroup@lsuhsc.edu</a:t>
            </a:r>
            <a:endParaRPr lang="en-US" sz="4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026568"/>
            <a:ext cx="1219200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What is Zoom and How Is It Different from What I Have Used Before?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015612"/>
            <a:ext cx="12192001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Zoom is Webconferencing:  Audio and Video communication across the Internet.</a:t>
            </a:r>
          </a:p>
          <a:p>
            <a:pPr algn="ctr"/>
            <a:endParaRPr lang="en-US" sz="2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similar to </a:t>
            </a:r>
            <a:r>
              <a:rPr lang="en-US" sz="2800" b="1" dirty="0" err="1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Facetime</a:t>
            </a: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Skype</a:t>
            </a:r>
          </a:p>
          <a:p>
            <a:pPr algn="ctr"/>
            <a:endParaRPr lang="en-US" sz="2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also similar to Videoconferencing, but with some significant differences.</a:t>
            </a:r>
          </a:p>
        </p:txBody>
      </p:sp>
    </p:spTree>
    <p:extLst>
      <p:ext uri="{BB962C8B-B14F-4D97-AF65-F5344CB8AC3E}">
        <p14:creationId xmlns:p14="http://schemas.microsoft.com/office/powerpoint/2010/main" val="28403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1208" y="768460"/>
            <a:ext cx="705394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Videoconferencing: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 endpoint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Room 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Requires dedicated infrastructure</a:t>
            </a:r>
          </a:p>
        </p:txBody>
      </p:sp>
      <p:pic>
        <p:nvPicPr>
          <p:cNvPr id="3" name="Picture 2" descr="Adopt Videoconferencing to Improve Business Communica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8" y="656254"/>
            <a:ext cx="3529157" cy="20402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0383" y="4027954"/>
            <a:ext cx="705394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Webconferencing: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Software endpoint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Mobile 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Uses existing infrastructure</a:t>
            </a:r>
          </a:p>
        </p:txBody>
      </p:sp>
      <p:pic>
        <p:nvPicPr>
          <p:cNvPr id="5" name="Picture 4" descr="News Archives - Machinery Safety 1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2359" r="8944" b="16934"/>
          <a:stretch/>
        </p:blipFill>
        <p:spPr>
          <a:xfrm>
            <a:off x="1039269" y="4142792"/>
            <a:ext cx="2491273" cy="15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918332"/>
            <a:ext cx="12192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Who Can Zoom?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0354" y="4519319"/>
            <a:ext cx="862804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only these folks can Host a Zoom Meeting: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LSUHSC Faculty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LSUHSC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LSUHSC Students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718825"/>
            <a:ext cx="12192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Everybody!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8" y="989215"/>
            <a:ext cx="11517483" cy="5636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90877"/>
            <a:ext cx="12192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l</a:t>
            </a:r>
            <a:r>
              <a:rPr lang="en-US" sz="72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Arial Black" panose="020B0A04020102020204" pitchFamily="34" charset="0"/>
              </a:rPr>
              <a:t>suhsc.zoom.us</a:t>
            </a:r>
            <a:endParaRPr lang="en-US" sz="7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08276" y="1330036"/>
            <a:ext cx="1746465" cy="465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9" y="218837"/>
            <a:ext cx="4615280" cy="3176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39952" y="634481"/>
            <a:ext cx="270588" cy="195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39" y="1062358"/>
            <a:ext cx="2152950" cy="376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89" y="1652922"/>
            <a:ext cx="3896269" cy="771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4" y="2943808"/>
            <a:ext cx="5115639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43" y="799060"/>
            <a:ext cx="64770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509587"/>
            <a:ext cx="74104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0" y="1286048"/>
            <a:ext cx="6858000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439" y="1572837"/>
            <a:ext cx="3248150" cy="3470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45" y="3308119"/>
            <a:ext cx="53435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184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Finicle, Thomas G.</dc:creator>
  <cp:lastModifiedBy>Finicle, Thomas G.</cp:lastModifiedBy>
  <cp:revision>20</cp:revision>
  <dcterms:created xsi:type="dcterms:W3CDTF">2019-06-07T13:34:12Z</dcterms:created>
  <dcterms:modified xsi:type="dcterms:W3CDTF">2019-06-20T15:13:35Z</dcterms:modified>
</cp:coreProperties>
</file>